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79" r:id="rId5"/>
    <p:sldId id="263" r:id="rId6"/>
    <p:sldId id="280" r:id="rId7"/>
    <p:sldId id="287" r:id="rId8"/>
    <p:sldId id="286" r:id="rId9"/>
    <p:sldId id="290" r:id="rId10"/>
    <p:sldId id="295" r:id="rId11"/>
    <p:sldId id="297" r:id="rId12"/>
    <p:sldId id="296" r:id="rId13"/>
    <p:sldId id="384" r:id="rId14"/>
    <p:sldId id="288" r:id="rId15"/>
    <p:sldId id="289" r:id="rId16"/>
    <p:sldId id="291" r:id="rId17"/>
    <p:sldId id="385" r:id="rId18"/>
    <p:sldId id="292" r:id="rId19"/>
    <p:sldId id="386" r:id="rId2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92"/>
    <a:srgbClr val="014993"/>
    <a:srgbClr val="005BA1"/>
    <a:srgbClr val="002F86"/>
    <a:srgbClr val="F0163A"/>
    <a:srgbClr val="0046E0"/>
    <a:srgbClr val="CF0A2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EDF041-E8F2-434B-A480-0A3F97C15A5A}" v="1907" dt="2022-09-06T17:18:58.1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52" y="48"/>
      </p:cViewPr>
      <p:guideLst/>
    </p:cSldViewPr>
  </p:slideViewPr>
  <p:notesTextViewPr>
    <p:cViewPr>
      <p:scale>
        <a:sx n="1" d="1"/>
        <a:sy n="1" d="1"/>
      </p:scale>
      <p:origin x="0" y="-5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en, Petter" userId="10ae4ef3-091c-45d2-8fd8-58295255ec99" providerId="ADAL" clId="{738486C7-FA38-4ABA-B604-6A839A4D51CC}"/>
    <pc:docChg chg="undo custSel addSld delSld modSld">
      <pc:chgData name="Andersen, Petter" userId="10ae4ef3-091c-45d2-8fd8-58295255ec99" providerId="ADAL" clId="{738486C7-FA38-4ABA-B604-6A839A4D51CC}" dt="2022-09-06T12:00:39.934" v="1295" actId="255"/>
      <pc:docMkLst>
        <pc:docMk/>
      </pc:docMkLst>
      <pc:sldChg chg="new del">
        <pc:chgData name="Andersen, Petter" userId="10ae4ef3-091c-45d2-8fd8-58295255ec99" providerId="ADAL" clId="{738486C7-FA38-4ABA-B604-6A839A4D51CC}" dt="2022-09-05T12:37:43.488" v="3" actId="47"/>
        <pc:sldMkLst>
          <pc:docMk/>
          <pc:sldMk cId="217899941" sldId="288"/>
        </pc:sldMkLst>
      </pc:sldChg>
      <pc:sldChg chg="new del">
        <pc:chgData name="Andersen, Petter" userId="10ae4ef3-091c-45d2-8fd8-58295255ec99" providerId="ADAL" clId="{738486C7-FA38-4ABA-B604-6A839A4D51CC}" dt="2022-09-05T12:37:29.437" v="1" actId="47"/>
        <pc:sldMkLst>
          <pc:docMk/>
          <pc:sldMk cId="896707769" sldId="288"/>
        </pc:sldMkLst>
      </pc:sldChg>
      <pc:sldChg chg="modSp add mod">
        <pc:chgData name="Andersen, Petter" userId="10ae4ef3-091c-45d2-8fd8-58295255ec99" providerId="ADAL" clId="{738486C7-FA38-4ABA-B604-6A839A4D51CC}" dt="2022-09-06T11:57:25.735" v="1215" actId="20577"/>
        <pc:sldMkLst>
          <pc:docMk/>
          <pc:sldMk cId="1055519991" sldId="288"/>
        </pc:sldMkLst>
        <pc:spChg chg="mod">
          <ac:chgData name="Andersen, Petter" userId="10ae4ef3-091c-45d2-8fd8-58295255ec99" providerId="ADAL" clId="{738486C7-FA38-4ABA-B604-6A839A4D51CC}" dt="2022-09-06T11:57:25.735" v="1215" actId="20577"/>
          <ac:spMkLst>
            <pc:docMk/>
            <pc:sldMk cId="1055519991" sldId="288"/>
            <ac:spMk id="7" creationId="{3D437E27-8671-4D5D-ADF2-17C676780C23}"/>
          </ac:spMkLst>
        </pc:spChg>
      </pc:sldChg>
      <pc:sldChg chg="addSp delSp modSp add mod">
        <pc:chgData name="Andersen, Petter" userId="10ae4ef3-091c-45d2-8fd8-58295255ec99" providerId="ADAL" clId="{738486C7-FA38-4ABA-B604-6A839A4D51CC}" dt="2022-09-06T12:00:39.934" v="1295" actId="255"/>
        <pc:sldMkLst>
          <pc:docMk/>
          <pc:sldMk cId="2113666808" sldId="289"/>
        </pc:sldMkLst>
        <pc:spChg chg="add del mod">
          <ac:chgData name="Andersen, Petter" userId="10ae4ef3-091c-45d2-8fd8-58295255ec99" providerId="ADAL" clId="{738486C7-FA38-4ABA-B604-6A839A4D51CC}" dt="2022-09-06T11:40:49.206" v="1114" actId="478"/>
          <ac:spMkLst>
            <pc:docMk/>
            <pc:sldMk cId="2113666808" sldId="289"/>
            <ac:spMk id="4" creationId="{8047A40D-7676-F62A-7C8D-E5F9193F344B}"/>
          </ac:spMkLst>
        </pc:spChg>
        <pc:spChg chg="mod">
          <ac:chgData name="Andersen, Petter" userId="10ae4ef3-091c-45d2-8fd8-58295255ec99" providerId="ADAL" clId="{738486C7-FA38-4ABA-B604-6A839A4D51CC}" dt="2022-09-06T12:00:39.934" v="1295" actId="255"/>
          <ac:spMkLst>
            <pc:docMk/>
            <pc:sldMk cId="2113666808" sldId="289"/>
            <ac:spMk id="7" creationId="{3D437E27-8671-4D5D-ADF2-17C676780C23}"/>
          </ac:spMkLst>
        </pc:spChg>
      </pc:sldChg>
    </pc:docChg>
  </pc:docChgLst>
  <pc:docChgLst>
    <pc:chgData name="Dahl, Håkon" userId="12644f38-5823-4e65-82f0-7357e59c5953" providerId="ADAL" clId="{23737644-D548-44B3-BBD9-9E1C5DB64517}"/>
    <pc:docChg chg="undo redo custSel addSld delSld modSld sldOrd">
      <pc:chgData name="Dahl, Håkon" userId="12644f38-5823-4e65-82f0-7357e59c5953" providerId="ADAL" clId="{23737644-D548-44B3-BBD9-9E1C5DB64517}" dt="2022-09-06T13:21:52.152" v="534"/>
      <pc:docMkLst>
        <pc:docMk/>
      </pc:docMkLst>
      <pc:sldChg chg="modSp mod">
        <pc:chgData name="Dahl, Håkon" userId="12644f38-5823-4e65-82f0-7357e59c5953" providerId="ADAL" clId="{23737644-D548-44B3-BBD9-9E1C5DB64517}" dt="2022-09-06T13:21:43.677" v="529" actId="20577"/>
        <pc:sldMkLst>
          <pc:docMk/>
          <pc:sldMk cId="1741733740" sldId="263"/>
        </pc:sldMkLst>
        <pc:spChg chg="mod">
          <ac:chgData name="Dahl, Håkon" userId="12644f38-5823-4e65-82f0-7357e59c5953" providerId="ADAL" clId="{23737644-D548-44B3-BBD9-9E1C5DB64517}" dt="2022-09-06T13:21:43.677" v="529" actId="20577"/>
          <ac:spMkLst>
            <pc:docMk/>
            <pc:sldMk cId="1741733740" sldId="263"/>
            <ac:spMk id="7" creationId="{3D437E27-8671-4D5D-ADF2-17C676780C23}"/>
          </ac:spMkLst>
        </pc:spChg>
      </pc:sldChg>
      <pc:sldChg chg="del">
        <pc:chgData name="Dahl, Håkon" userId="12644f38-5823-4e65-82f0-7357e59c5953" providerId="ADAL" clId="{23737644-D548-44B3-BBD9-9E1C5DB64517}" dt="2022-09-05T08:33:03.900" v="195" actId="47"/>
        <pc:sldMkLst>
          <pc:docMk/>
          <pc:sldMk cId="270213973" sldId="276"/>
        </pc:sldMkLst>
      </pc:sldChg>
      <pc:sldChg chg="modSp mod">
        <pc:chgData name="Dahl, Håkon" userId="12644f38-5823-4e65-82f0-7357e59c5953" providerId="ADAL" clId="{23737644-D548-44B3-BBD9-9E1C5DB64517}" dt="2022-09-05T08:14:07.484" v="24" actId="20577"/>
        <pc:sldMkLst>
          <pc:docMk/>
          <pc:sldMk cId="836576600" sldId="279"/>
        </pc:sldMkLst>
        <pc:spChg chg="mod">
          <ac:chgData name="Dahl, Håkon" userId="12644f38-5823-4e65-82f0-7357e59c5953" providerId="ADAL" clId="{23737644-D548-44B3-BBD9-9E1C5DB64517}" dt="2022-09-05T08:13:57.672" v="10" actId="20577"/>
          <ac:spMkLst>
            <pc:docMk/>
            <pc:sldMk cId="836576600" sldId="279"/>
            <ac:spMk id="4" creationId="{CA84B18A-68F8-445B-9D5E-EB65F4AA88CB}"/>
          </ac:spMkLst>
        </pc:spChg>
        <pc:spChg chg="mod">
          <ac:chgData name="Dahl, Håkon" userId="12644f38-5823-4e65-82f0-7357e59c5953" providerId="ADAL" clId="{23737644-D548-44B3-BBD9-9E1C5DB64517}" dt="2022-09-05T08:14:07.484" v="24" actId="20577"/>
          <ac:spMkLst>
            <pc:docMk/>
            <pc:sldMk cId="836576600" sldId="279"/>
            <ac:spMk id="5" creationId="{E666EF89-0321-42E1-9103-2152813A6817}"/>
          </ac:spMkLst>
        </pc:spChg>
      </pc:sldChg>
      <pc:sldChg chg="delSp modSp mod">
        <pc:chgData name="Dahl, Håkon" userId="12644f38-5823-4e65-82f0-7357e59c5953" providerId="ADAL" clId="{23737644-D548-44B3-BBD9-9E1C5DB64517}" dt="2022-09-05T08:20:42.535" v="158" actId="478"/>
        <pc:sldMkLst>
          <pc:docMk/>
          <pc:sldMk cId="3770258969" sldId="280"/>
        </pc:sldMkLst>
        <pc:spChg chg="del mod">
          <ac:chgData name="Dahl, Håkon" userId="12644f38-5823-4e65-82f0-7357e59c5953" providerId="ADAL" clId="{23737644-D548-44B3-BBD9-9E1C5DB64517}" dt="2022-09-05T08:20:42.535" v="158" actId="478"/>
          <ac:spMkLst>
            <pc:docMk/>
            <pc:sldMk cId="3770258969" sldId="280"/>
            <ac:spMk id="6" creationId="{EB674E5A-853D-466B-8B32-3D0E1AF7AC0D}"/>
          </ac:spMkLst>
        </pc:spChg>
        <pc:spChg chg="mod">
          <ac:chgData name="Dahl, Håkon" userId="12644f38-5823-4e65-82f0-7357e59c5953" providerId="ADAL" clId="{23737644-D548-44B3-BBD9-9E1C5DB64517}" dt="2022-09-05T08:18:35.828" v="131" actId="122"/>
          <ac:spMkLst>
            <pc:docMk/>
            <pc:sldMk cId="3770258969" sldId="280"/>
            <ac:spMk id="7" creationId="{3D437E27-8671-4D5D-ADF2-17C676780C23}"/>
          </ac:spMkLst>
        </pc:spChg>
      </pc:sldChg>
      <pc:sldChg chg="del">
        <pc:chgData name="Dahl, Håkon" userId="12644f38-5823-4e65-82f0-7357e59c5953" providerId="ADAL" clId="{23737644-D548-44B3-BBD9-9E1C5DB64517}" dt="2022-09-05T08:33:02.879" v="193" actId="47"/>
        <pc:sldMkLst>
          <pc:docMk/>
          <pc:sldMk cId="1364684552" sldId="282"/>
        </pc:sldMkLst>
      </pc:sldChg>
      <pc:sldChg chg="del">
        <pc:chgData name="Dahl, Håkon" userId="12644f38-5823-4e65-82f0-7357e59c5953" providerId="ADAL" clId="{23737644-D548-44B3-BBD9-9E1C5DB64517}" dt="2022-09-05T08:33:04.385" v="196" actId="47"/>
        <pc:sldMkLst>
          <pc:docMk/>
          <pc:sldMk cId="3447618776" sldId="283"/>
        </pc:sldMkLst>
      </pc:sldChg>
      <pc:sldChg chg="del">
        <pc:chgData name="Dahl, Håkon" userId="12644f38-5823-4e65-82f0-7357e59c5953" providerId="ADAL" clId="{23737644-D548-44B3-BBD9-9E1C5DB64517}" dt="2022-09-05T08:33:05.290" v="198" actId="47"/>
        <pc:sldMkLst>
          <pc:docMk/>
          <pc:sldMk cId="3817728298" sldId="284"/>
        </pc:sldMkLst>
      </pc:sldChg>
      <pc:sldChg chg="del">
        <pc:chgData name="Dahl, Håkon" userId="12644f38-5823-4e65-82f0-7357e59c5953" providerId="ADAL" clId="{23737644-D548-44B3-BBD9-9E1C5DB64517}" dt="2022-09-05T08:33:02.336" v="192" actId="47"/>
        <pc:sldMkLst>
          <pc:docMk/>
          <pc:sldMk cId="788704077" sldId="285"/>
        </pc:sldMkLst>
      </pc:sldChg>
      <pc:sldChg chg="addSp delSp modSp mod">
        <pc:chgData name="Dahl, Håkon" userId="12644f38-5823-4e65-82f0-7357e59c5953" providerId="ADAL" clId="{23737644-D548-44B3-BBD9-9E1C5DB64517}" dt="2022-09-05T08:20:36.621" v="157" actId="478"/>
        <pc:sldMkLst>
          <pc:docMk/>
          <pc:sldMk cId="830895152" sldId="286"/>
        </pc:sldMkLst>
        <pc:spChg chg="add del mod">
          <ac:chgData name="Dahl, Håkon" userId="12644f38-5823-4e65-82f0-7357e59c5953" providerId="ADAL" clId="{23737644-D548-44B3-BBD9-9E1C5DB64517}" dt="2022-09-05T08:20:36.621" v="157" actId="478"/>
          <ac:spMkLst>
            <pc:docMk/>
            <pc:sldMk cId="830895152" sldId="286"/>
            <ac:spMk id="3" creationId="{09263B62-9EC9-6689-2909-1C01D65BBA70}"/>
          </ac:spMkLst>
        </pc:spChg>
        <pc:spChg chg="del">
          <ac:chgData name="Dahl, Håkon" userId="12644f38-5823-4e65-82f0-7357e59c5953" providerId="ADAL" clId="{23737644-D548-44B3-BBD9-9E1C5DB64517}" dt="2022-09-05T08:20:31.938" v="156" actId="478"/>
          <ac:spMkLst>
            <pc:docMk/>
            <pc:sldMk cId="830895152" sldId="286"/>
            <ac:spMk id="6" creationId="{EB674E5A-853D-466B-8B32-3D0E1AF7AC0D}"/>
          </ac:spMkLst>
        </pc:spChg>
        <pc:spChg chg="mod">
          <ac:chgData name="Dahl, Håkon" userId="12644f38-5823-4e65-82f0-7357e59c5953" providerId="ADAL" clId="{23737644-D548-44B3-BBD9-9E1C5DB64517}" dt="2022-09-05T08:20:12.189" v="150" actId="122"/>
          <ac:spMkLst>
            <pc:docMk/>
            <pc:sldMk cId="830895152" sldId="286"/>
            <ac:spMk id="7" creationId="{3D437E27-8671-4D5D-ADF2-17C676780C23}"/>
          </ac:spMkLst>
        </pc:spChg>
      </pc:sldChg>
      <pc:sldChg chg="modSp mod">
        <pc:chgData name="Dahl, Håkon" userId="12644f38-5823-4e65-82f0-7357e59c5953" providerId="ADAL" clId="{23737644-D548-44B3-BBD9-9E1C5DB64517}" dt="2022-09-06T13:21:52.152" v="534"/>
        <pc:sldMkLst>
          <pc:docMk/>
          <pc:sldMk cId="3508551652" sldId="287"/>
        </pc:sldMkLst>
        <pc:spChg chg="mod">
          <ac:chgData name="Dahl, Håkon" userId="12644f38-5823-4e65-82f0-7357e59c5953" providerId="ADAL" clId="{23737644-D548-44B3-BBD9-9E1C5DB64517}" dt="2022-09-06T13:21:52.152" v="534"/>
          <ac:spMkLst>
            <pc:docMk/>
            <pc:sldMk cId="3508551652" sldId="287"/>
            <ac:spMk id="7" creationId="{3D437E27-8671-4D5D-ADF2-17C676780C23}"/>
          </ac:spMkLst>
        </pc:spChg>
      </pc:sldChg>
      <pc:sldChg chg="addSp delSp modSp mod">
        <pc:chgData name="Dahl, Håkon" userId="12644f38-5823-4e65-82f0-7357e59c5953" providerId="ADAL" clId="{23737644-D548-44B3-BBD9-9E1C5DB64517}" dt="2022-09-06T12:36:20.144" v="262" actId="14100"/>
        <pc:sldMkLst>
          <pc:docMk/>
          <pc:sldMk cId="3746372735" sldId="291"/>
        </pc:sldMkLst>
        <pc:spChg chg="add mod">
          <ac:chgData name="Dahl, Håkon" userId="12644f38-5823-4e65-82f0-7357e59c5953" providerId="ADAL" clId="{23737644-D548-44B3-BBD9-9E1C5DB64517}" dt="2022-09-06T12:36:20.144" v="262" actId="14100"/>
          <ac:spMkLst>
            <pc:docMk/>
            <pc:sldMk cId="3746372735" sldId="291"/>
            <ac:spMk id="6" creationId="{704B2CDA-5A31-CBAB-B4D7-A8F7FF9F6088}"/>
          </ac:spMkLst>
        </pc:spChg>
        <pc:spChg chg="del mod">
          <ac:chgData name="Dahl, Håkon" userId="12644f38-5823-4e65-82f0-7357e59c5953" providerId="ADAL" clId="{23737644-D548-44B3-BBD9-9E1C5DB64517}" dt="2022-09-06T12:34:25.442" v="250" actId="478"/>
          <ac:spMkLst>
            <pc:docMk/>
            <pc:sldMk cId="3746372735" sldId="291"/>
            <ac:spMk id="7" creationId="{3D437E27-8671-4D5D-ADF2-17C676780C23}"/>
          </ac:spMkLst>
        </pc:spChg>
        <pc:picChg chg="add mod modCrop">
          <ac:chgData name="Dahl, Håkon" userId="12644f38-5823-4e65-82f0-7357e59c5953" providerId="ADAL" clId="{23737644-D548-44B3-BBD9-9E1C5DB64517}" dt="2022-09-06T12:34:51.952" v="256" actId="14100"/>
          <ac:picMkLst>
            <pc:docMk/>
            <pc:sldMk cId="3746372735" sldId="291"/>
            <ac:picMk id="3" creationId="{93FC19C3-B58C-78D6-AFDC-1CF1A63D5E2F}"/>
          </ac:picMkLst>
        </pc:picChg>
      </pc:sldChg>
      <pc:sldChg chg="del">
        <pc:chgData name="Dahl, Håkon" userId="12644f38-5823-4e65-82f0-7357e59c5953" providerId="ADAL" clId="{23737644-D548-44B3-BBD9-9E1C5DB64517}" dt="2022-09-06T13:21:10.875" v="512" actId="47"/>
        <pc:sldMkLst>
          <pc:docMk/>
          <pc:sldMk cId="1345607507" sldId="293"/>
        </pc:sldMkLst>
      </pc:sldChg>
      <pc:sldChg chg="del">
        <pc:chgData name="Dahl, Håkon" userId="12644f38-5823-4e65-82f0-7357e59c5953" providerId="ADAL" clId="{23737644-D548-44B3-BBD9-9E1C5DB64517}" dt="2022-09-06T13:21:13.273" v="513" actId="47"/>
        <pc:sldMkLst>
          <pc:docMk/>
          <pc:sldMk cId="1975770344" sldId="294"/>
        </pc:sldMkLst>
      </pc:sldChg>
      <pc:sldChg chg="new add del">
        <pc:chgData name="Dahl, Håkon" userId="12644f38-5823-4e65-82f0-7357e59c5953" providerId="ADAL" clId="{23737644-D548-44B3-BBD9-9E1C5DB64517}" dt="2022-09-06T12:25:59.818" v="203" actId="47"/>
        <pc:sldMkLst>
          <pc:docMk/>
          <pc:sldMk cId="1214232385" sldId="295"/>
        </pc:sldMkLst>
      </pc:sldChg>
      <pc:sldChg chg="addSp delSp modSp add mod ord modAnim modNotesTx">
        <pc:chgData name="Dahl, Håkon" userId="12644f38-5823-4e65-82f0-7357e59c5953" providerId="ADAL" clId="{23737644-D548-44B3-BBD9-9E1C5DB64517}" dt="2022-09-06T12:27:49.653" v="218"/>
        <pc:sldMkLst>
          <pc:docMk/>
          <pc:sldMk cId="1712542753" sldId="295"/>
        </pc:sldMkLst>
        <pc:spChg chg="add mod">
          <ac:chgData name="Dahl, Håkon" userId="12644f38-5823-4e65-82f0-7357e59c5953" providerId="ADAL" clId="{23737644-D548-44B3-BBD9-9E1C5DB64517}" dt="2022-09-06T12:27:28.152" v="215" actId="1076"/>
          <ac:spMkLst>
            <pc:docMk/>
            <pc:sldMk cId="1712542753" sldId="295"/>
            <ac:spMk id="4" creationId="{F2FAA036-4C1C-499A-B12F-B83B1465653D}"/>
          </ac:spMkLst>
        </pc:spChg>
        <pc:spChg chg="add mod">
          <ac:chgData name="Dahl, Håkon" userId="12644f38-5823-4e65-82f0-7357e59c5953" providerId="ADAL" clId="{23737644-D548-44B3-BBD9-9E1C5DB64517}" dt="2022-09-06T12:27:17.525" v="214"/>
          <ac:spMkLst>
            <pc:docMk/>
            <pc:sldMk cId="1712542753" sldId="295"/>
            <ac:spMk id="5" creationId="{8F45C2F1-7093-93A9-5E4C-C3E9EC304AC3}"/>
          </ac:spMkLst>
        </pc:spChg>
        <pc:spChg chg="del mod">
          <ac:chgData name="Dahl, Håkon" userId="12644f38-5823-4e65-82f0-7357e59c5953" providerId="ADAL" clId="{23737644-D548-44B3-BBD9-9E1C5DB64517}" dt="2022-09-06T12:26:15.747" v="207" actId="478"/>
          <ac:spMkLst>
            <pc:docMk/>
            <pc:sldMk cId="1712542753" sldId="295"/>
            <ac:spMk id="7" creationId="{3D437E27-8671-4D5D-ADF2-17C676780C23}"/>
          </ac:spMkLst>
        </pc:spChg>
        <pc:picChg chg="add mod">
          <ac:chgData name="Dahl, Håkon" userId="12644f38-5823-4e65-82f0-7357e59c5953" providerId="ADAL" clId="{23737644-D548-44B3-BBD9-9E1C5DB64517}" dt="2022-09-06T12:27:17.525" v="214"/>
          <ac:picMkLst>
            <pc:docMk/>
            <pc:sldMk cId="1712542753" sldId="295"/>
            <ac:picMk id="3" creationId="{76815715-54E8-9590-4052-C65EED7DB569}"/>
          </ac:picMkLst>
        </pc:picChg>
        <pc:picChg chg="add mod">
          <ac:chgData name="Dahl, Håkon" userId="12644f38-5823-4e65-82f0-7357e59c5953" providerId="ADAL" clId="{23737644-D548-44B3-BBD9-9E1C5DB64517}" dt="2022-09-06T12:27:31.919" v="216" actId="1076"/>
          <ac:picMkLst>
            <pc:docMk/>
            <pc:sldMk cId="1712542753" sldId="295"/>
            <ac:picMk id="6" creationId="{C03851E4-55F3-9C93-14C4-A8238CABA212}"/>
          </ac:picMkLst>
        </pc:picChg>
        <pc:picChg chg="add mod">
          <ac:chgData name="Dahl, Håkon" userId="12644f38-5823-4e65-82f0-7357e59c5953" providerId="ADAL" clId="{23737644-D548-44B3-BBD9-9E1C5DB64517}" dt="2022-09-06T12:27:34.593" v="217" actId="1076"/>
          <ac:picMkLst>
            <pc:docMk/>
            <pc:sldMk cId="1712542753" sldId="295"/>
            <ac:picMk id="8" creationId="{AA3CFF5B-730C-E9CE-AA57-773297181F59}"/>
          </ac:picMkLst>
        </pc:picChg>
        <pc:picChg chg="add mod">
          <ac:chgData name="Dahl, Håkon" userId="12644f38-5823-4e65-82f0-7357e59c5953" providerId="ADAL" clId="{23737644-D548-44B3-BBD9-9E1C5DB64517}" dt="2022-09-06T12:27:17.525" v="214"/>
          <ac:picMkLst>
            <pc:docMk/>
            <pc:sldMk cId="1712542753" sldId="295"/>
            <ac:picMk id="9" creationId="{ECC7C8F9-0A76-7226-1DD6-02B95205FF33}"/>
          </ac:picMkLst>
        </pc:picChg>
      </pc:sldChg>
      <pc:sldChg chg="addSp modSp add mod modAnim modNotesTx">
        <pc:chgData name="Dahl, Håkon" userId="12644f38-5823-4e65-82f0-7357e59c5953" providerId="ADAL" clId="{23737644-D548-44B3-BBD9-9E1C5DB64517}" dt="2022-09-06T12:30:20.451" v="238"/>
        <pc:sldMkLst>
          <pc:docMk/>
          <pc:sldMk cId="4193806712" sldId="296"/>
        </pc:sldMkLst>
        <pc:spChg chg="add mod">
          <ac:chgData name="Dahl, Håkon" userId="12644f38-5823-4e65-82f0-7357e59c5953" providerId="ADAL" clId="{23737644-D548-44B3-BBD9-9E1C5DB64517}" dt="2022-09-06T12:29:41.983" v="232" actId="1076"/>
          <ac:spMkLst>
            <pc:docMk/>
            <pc:sldMk cId="4193806712" sldId="296"/>
            <ac:spMk id="3" creationId="{2B8EAD54-9623-A017-E04A-7BD7E84F3EB4}"/>
          </ac:spMkLst>
        </pc:spChg>
        <pc:spChg chg="add mod">
          <ac:chgData name="Dahl, Håkon" userId="12644f38-5823-4e65-82f0-7357e59c5953" providerId="ADAL" clId="{23737644-D548-44B3-BBD9-9E1C5DB64517}" dt="2022-09-06T12:30:05.690" v="237" actId="255"/>
          <ac:spMkLst>
            <pc:docMk/>
            <pc:sldMk cId="4193806712" sldId="296"/>
            <ac:spMk id="4" creationId="{747E4BBF-3F80-FF46-A32A-531B9AD1196F}"/>
          </ac:spMkLst>
        </pc:spChg>
        <pc:picChg chg="add mod">
          <ac:chgData name="Dahl, Håkon" userId="12644f38-5823-4e65-82f0-7357e59c5953" providerId="ADAL" clId="{23737644-D548-44B3-BBD9-9E1C5DB64517}" dt="2022-09-06T12:29:35.153" v="230" actId="1076"/>
          <ac:picMkLst>
            <pc:docMk/>
            <pc:sldMk cId="4193806712" sldId="296"/>
            <ac:picMk id="2" creationId="{47C43C78-2FB7-618C-ACF9-1FFD0D3A4898}"/>
          </ac:picMkLst>
        </pc:picChg>
        <pc:picChg chg="add mod">
          <ac:chgData name="Dahl, Håkon" userId="12644f38-5823-4e65-82f0-7357e59c5953" providerId="ADAL" clId="{23737644-D548-44B3-BBD9-9E1C5DB64517}" dt="2022-09-06T12:29:48.091" v="234" actId="1076"/>
          <ac:picMkLst>
            <pc:docMk/>
            <pc:sldMk cId="4193806712" sldId="296"/>
            <ac:picMk id="5" creationId="{F442C677-7D73-FEFA-77F1-1488709B80DF}"/>
          </ac:picMkLst>
        </pc:picChg>
      </pc:sldChg>
      <pc:sldChg chg="addSp modSp add mod modNotesTx">
        <pc:chgData name="Dahl, Håkon" userId="12644f38-5823-4e65-82f0-7357e59c5953" providerId="ADAL" clId="{23737644-D548-44B3-BBD9-9E1C5DB64517}" dt="2022-09-06T12:28:55.767" v="225"/>
        <pc:sldMkLst>
          <pc:docMk/>
          <pc:sldMk cId="2779300955" sldId="297"/>
        </pc:sldMkLst>
        <pc:spChg chg="add mod">
          <ac:chgData name="Dahl, Håkon" userId="12644f38-5823-4e65-82f0-7357e59c5953" providerId="ADAL" clId="{23737644-D548-44B3-BBD9-9E1C5DB64517}" dt="2022-09-06T12:28:43.258" v="224" actId="1076"/>
          <ac:spMkLst>
            <pc:docMk/>
            <pc:sldMk cId="2779300955" sldId="297"/>
            <ac:spMk id="3" creationId="{16DF0C36-EBFC-254A-CF8B-A6B7DDC5C23C}"/>
          </ac:spMkLst>
        </pc:spChg>
        <pc:spChg chg="add mod">
          <ac:chgData name="Dahl, Håkon" userId="12644f38-5823-4e65-82f0-7357e59c5953" providerId="ADAL" clId="{23737644-D548-44B3-BBD9-9E1C5DB64517}" dt="2022-09-06T12:28:39.405" v="223" actId="1076"/>
          <ac:spMkLst>
            <pc:docMk/>
            <pc:sldMk cId="2779300955" sldId="297"/>
            <ac:spMk id="5" creationId="{4C03901A-7E13-0DA6-9FB0-0D654B89AF14}"/>
          </ac:spMkLst>
        </pc:spChg>
        <pc:picChg chg="add mod">
          <ac:chgData name="Dahl, Håkon" userId="12644f38-5823-4e65-82f0-7357e59c5953" providerId="ADAL" clId="{23737644-D548-44B3-BBD9-9E1C5DB64517}" dt="2022-09-06T12:28:32.009" v="222" actId="1076"/>
          <ac:picMkLst>
            <pc:docMk/>
            <pc:sldMk cId="2779300955" sldId="297"/>
            <ac:picMk id="2" creationId="{E2EB066E-56DC-641F-1D7E-FC4F7E2DB253}"/>
          </ac:picMkLst>
        </pc:picChg>
        <pc:picChg chg="add mod">
          <ac:chgData name="Dahl, Håkon" userId="12644f38-5823-4e65-82f0-7357e59c5953" providerId="ADAL" clId="{23737644-D548-44B3-BBD9-9E1C5DB64517}" dt="2022-09-06T12:28:32.009" v="222" actId="1076"/>
          <ac:picMkLst>
            <pc:docMk/>
            <pc:sldMk cId="2779300955" sldId="297"/>
            <ac:picMk id="4" creationId="{DCC28943-3B4B-3F8D-3D5D-64D1998FDC17}"/>
          </ac:picMkLst>
        </pc:picChg>
      </pc:sldChg>
      <pc:sldChg chg="del">
        <pc:chgData name="Dahl, Håkon" userId="12644f38-5823-4e65-82f0-7357e59c5953" providerId="ADAL" clId="{23737644-D548-44B3-BBD9-9E1C5DB64517}" dt="2022-09-06T12:30:25.240" v="239" actId="47"/>
        <pc:sldMkLst>
          <pc:docMk/>
          <pc:sldMk cId="4194709723" sldId="370"/>
        </pc:sldMkLst>
      </pc:sldChg>
      <pc:sldChg chg="del">
        <pc:chgData name="Dahl, Håkon" userId="12644f38-5823-4e65-82f0-7357e59c5953" providerId="ADAL" clId="{23737644-D548-44B3-BBD9-9E1C5DB64517}" dt="2022-09-06T12:28:05.043" v="219" actId="47"/>
        <pc:sldMkLst>
          <pc:docMk/>
          <pc:sldMk cId="2428959599" sldId="382"/>
        </pc:sldMkLst>
      </pc:sldChg>
      <pc:sldChg chg="del">
        <pc:chgData name="Dahl, Håkon" userId="12644f38-5823-4e65-82f0-7357e59c5953" providerId="ADAL" clId="{23737644-D548-44B3-BBD9-9E1C5DB64517}" dt="2022-09-06T12:31:27.748" v="248" actId="47"/>
        <pc:sldMkLst>
          <pc:docMk/>
          <pc:sldMk cId="4126774988" sldId="383"/>
        </pc:sldMkLst>
      </pc:sldChg>
      <pc:sldChg chg="addSp delSp modSp add mod delAnim modAnim modNotesTx">
        <pc:chgData name="Dahl, Håkon" userId="12644f38-5823-4e65-82f0-7357e59c5953" providerId="ADAL" clId="{23737644-D548-44B3-BBD9-9E1C5DB64517}" dt="2022-09-06T12:51:39.430" v="511" actId="20577"/>
        <pc:sldMkLst>
          <pc:docMk/>
          <pc:sldMk cId="2895479982" sldId="384"/>
        </pc:sldMkLst>
        <pc:spChg chg="del">
          <ac:chgData name="Dahl, Håkon" userId="12644f38-5823-4e65-82f0-7357e59c5953" providerId="ADAL" clId="{23737644-D548-44B3-BBD9-9E1C5DB64517}" dt="2022-09-06T12:30:45.568" v="241" actId="478"/>
          <ac:spMkLst>
            <pc:docMk/>
            <pc:sldMk cId="2895479982" sldId="384"/>
            <ac:spMk id="3" creationId="{2B8EAD54-9623-A017-E04A-7BD7E84F3EB4}"/>
          </ac:spMkLst>
        </pc:spChg>
        <pc:spChg chg="del">
          <ac:chgData name="Dahl, Håkon" userId="12644f38-5823-4e65-82f0-7357e59c5953" providerId="ADAL" clId="{23737644-D548-44B3-BBD9-9E1C5DB64517}" dt="2022-09-06T12:30:45.568" v="241" actId="478"/>
          <ac:spMkLst>
            <pc:docMk/>
            <pc:sldMk cId="2895479982" sldId="384"/>
            <ac:spMk id="4" creationId="{747E4BBF-3F80-FF46-A32A-531B9AD1196F}"/>
          </ac:spMkLst>
        </pc:spChg>
        <pc:spChg chg="add mod">
          <ac:chgData name="Dahl, Håkon" userId="12644f38-5823-4e65-82f0-7357e59c5953" providerId="ADAL" clId="{23737644-D548-44B3-BBD9-9E1C5DB64517}" dt="2022-09-06T12:31:21.869" v="247" actId="1076"/>
          <ac:spMkLst>
            <pc:docMk/>
            <pc:sldMk cId="2895479982" sldId="384"/>
            <ac:spMk id="7" creationId="{649D38ED-907F-A6C5-8B82-200CC4BE9EF8}"/>
          </ac:spMkLst>
        </pc:spChg>
        <pc:spChg chg="add mod">
          <ac:chgData name="Dahl, Håkon" userId="12644f38-5823-4e65-82f0-7357e59c5953" providerId="ADAL" clId="{23737644-D548-44B3-BBD9-9E1C5DB64517}" dt="2022-09-06T12:30:46.655" v="242"/>
          <ac:spMkLst>
            <pc:docMk/>
            <pc:sldMk cId="2895479982" sldId="384"/>
            <ac:spMk id="8" creationId="{0111B0B2-CDA4-B279-D059-A0B9342D5871}"/>
          </ac:spMkLst>
        </pc:spChg>
        <pc:picChg chg="del">
          <ac:chgData name="Dahl, Håkon" userId="12644f38-5823-4e65-82f0-7357e59c5953" providerId="ADAL" clId="{23737644-D548-44B3-BBD9-9E1C5DB64517}" dt="2022-09-06T12:30:45.568" v="241" actId="478"/>
          <ac:picMkLst>
            <pc:docMk/>
            <pc:sldMk cId="2895479982" sldId="384"/>
            <ac:picMk id="2" creationId="{47C43C78-2FB7-618C-ACF9-1FFD0D3A4898}"/>
          </ac:picMkLst>
        </pc:picChg>
        <pc:picChg chg="del">
          <ac:chgData name="Dahl, Håkon" userId="12644f38-5823-4e65-82f0-7357e59c5953" providerId="ADAL" clId="{23737644-D548-44B3-BBD9-9E1C5DB64517}" dt="2022-09-06T12:30:45.568" v="241" actId="478"/>
          <ac:picMkLst>
            <pc:docMk/>
            <pc:sldMk cId="2895479982" sldId="384"/>
            <ac:picMk id="5" creationId="{F442C677-7D73-FEFA-77F1-1488709B80DF}"/>
          </ac:picMkLst>
        </pc:picChg>
        <pc:picChg chg="add mod">
          <ac:chgData name="Dahl, Håkon" userId="12644f38-5823-4e65-82f0-7357e59c5953" providerId="ADAL" clId="{23737644-D548-44B3-BBD9-9E1C5DB64517}" dt="2022-09-06T12:30:46.655" v="242"/>
          <ac:picMkLst>
            <pc:docMk/>
            <pc:sldMk cId="2895479982" sldId="384"/>
            <ac:picMk id="6" creationId="{525496C9-9169-2791-0A23-5AA77983F11F}"/>
          </ac:picMkLst>
        </pc:picChg>
        <pc:picChg chg="add mod">
          <ac:chgData name="Dahl, Håkon" userId="12644f38-5823-4e65-82f0-7357e59c5953" providerId="ADAL" clId="{23737644-D548-44B3-BBD9-9E1C5DB64517}" dt="2022-09-06T12:31:18.397" v="246" actId="1076"/>
          <ac:picMkLst>
            <pc:docMk/>
            <pc:sldMk cId="2895479982" sldId="384"/>
            <ac:picMk id="9" creationId="{163300ED-38AE-F3D8-7B92-BE24018D209B}"/>
          </ac:picMkLst>
        </pc:picChg>
      </pc:sldChg>
      <pc:sldChg chg="addSp delSp modSp add mod modAnim">
        <pc:chgData name="Dahl, Håkon" userId="12644f38-5823-4e65-82f0-7357e59c5953" providerId="ADAL" clId="{23737644-D548-44B3-BBD9-9E1C5DB64517}" dt="2022-09-06T12:44:08.756" v="274" actId="1076"/>
        <pc:sldMkLst>
          <pc:docMk/>
          <pc:sldMk cId="1330390712" sldId="385"/>
        </pc:sldMkLst>
        <pc:spChg chg="del mod">
          <ac:chgData name="Dahl, Håkon" userId="12644f38-5823-4e65-82f0-7357e59c5953" providerId="ADAL" clId="{23737644-D548-44B3-BBD9-9E1C5DB64517}" dt="2022-09-06T12:36:41.803" v="266" actId="478"/>
          <ac:spMkLst>
            <pc:docMk/>
            <pc:sldMk cId="1330390712" sldId="385"/>
            <ac:spMk id="6" creationId="{704B2CDA-5A31-CBAB-B4D7-A8F7FF9F6088}"/>
          </ac:spMkLst>
        </pc:spChg>
        <pc:picChg chg="add mod">
          <ac:chgData name="Dahl, Håkon" userId="12644f38-5823-4e65-82f0-7357e59c5953" providerId="ADAL" clId="{23737644-D548-44B3-BBD9-9E1C5DB64517}" dt="2022-09-06T12:44:08.756" v="274" actId="1076"/>
          <ac:picMkLst>
            <pc:docMk/>
            <pc:sldMk cId="1330390712" sldId="385"/>
            <ac:picMk id="2" creationId="{8ED0C3FB-F760-8C13-495C-845928E1F333}"/>
          </ac:picMkLst>
        </pc:picChg>
        <pc:picChg chg="del">
          <ac:chgData name="Dahl, Håkon" userId="12644f38-5823-4e65-82f0-7357e59c5953" providerId="ADAL" clId="{23737644-D548-44B3-BBD9-9E1C5DB64517}" dt="2022-09-06T12:36:37.364" v="264" actId="478"/>
          <ac:picMkLst>
            <pc:docMk/>
            <pc:sldMk cId="1330390712" sldId="385"/>
            <ac:picMk id="3" creationId="{93FC19C3-B58C-78D6-AFDC-1CF1A63D5E2F}"/>
          </ac:picMkLst>
        </pc:picChg>
      </pc:sldChg>
      <pc:sldChg chg="del">
        <pc:chgData name="Dahl, Håkon" userId="12644f38-5823-4e65-82f0-7357e59c5953" providerId="ADAL" clId="{23737644-D548-44B3-BBD9-9E1C5DB64517}" dt="2022-09-06T12:28:59.360" v="226" actId="47"/>
        <pc:sldMkLst>
          <pc:docMk/>
          <pc:sldMk cId="2006251941" sldId="385"/>
        </pc:sldMkLst>
      </pc:sldChg>
      <pc:sldChg chg="modSp add mod">
        <pc:chgData name="Dahl, Håkon" userId="12644f38-5823-4e65-82f0-7357e59c5953" providerId="ADAL" clId="{23737644-D548-44B3-BBD9-9E1C5DB64517}" dt="2022-09-06T12:47:32.309" v="417" actId="255"/>
        <pc:sldMkLst>
          <pc:docMk/>
          <pc:sldMk cId="717770150" sldId="386"/>
        </pc:sldMkLst>
        <pc:spChg chg="mod">
          <ac:chgData name="Dahl, Håkon" userId="12644f38-5823-4e65-82f0-7357e59c5953" providerId="ADAL" clId="{23737644-D548-44B3-BBD9-9E1C5DB64517}" dt="2022-09-06T12:47:32.309" v="417" actId="255"/>
          <ac:spMkLst>
            <pc:docMk/>
            <pc:sldMk cId="717770150" sldId="386"/>
            <ac:spMk id="7" creationId="{3D437E27-8671-4D5D-ADF2-17C676780C23}"/>
          </ac:spMkLst>
        </pc:spChg>
      </pc:sldChg>
      <pc:sldChg chg="new del">
        <pc:chgData name="Dahl, Håkon" userId="12644f38-5823-4e65-82f0-7357e59c5953" providerId="ADAL" clId="{23737644-D548-44B3-BBD9-9E1C5DB64517}" dt="2022-09-06T12:45:44.651" v="328" actId="47"/>
        <pc:sldMkLst>
          <pc:docMk/>
          <pc:sldMk cId="2543706213" sldId="386"/>
        </pc:sldMkLst>
      </pc:sldChg>
      <pc:sldChg chg="del">
        <pc:chgData name="Dahl, Håkon" userId="12644f38-5823-4e65-82f0-7357e59c5953" providerId="ADAL" clId="{23737644-D548-44B3-BBD9-9E1C5DB64517}" dt="2022-09-05T08:33:04.871" v="197" actId="47"/>
        <pc:sldMkLst>
          <pc:docMk/>
          <pc:sldMk cId="3037128373" sldId="498"/>
        </pc:sldMkLst>
      </pc:sldChg>
      <pc:sldChg chg="del">
        <pc:chgData name="Dahl, Håkon" userId="12644f38-5823-4e65-82f0-7357e59c5953" providerId="ADAL" clId="{23737644-D548-44B3-BBD9-9E1C5DB64517}" dt="2022-09-05T08:33:07.050" v="199" actId="47"/>
        <pc:sldMkLst>
          <pc:docMk/>
          <pc:sldMk cId="3535342589" sldId="499"/>
        </pc:sldMkLst>
      </pc:sldChg>
      <pc:sldChg chg="del">
        <pc:chgData name="Dahl, Håkon" userId="12644f38-5823-4e65-82f0-7357e59c5953" providerId="ADAL" clId="{23737644-D548-44B3-BBD9-9E1C5DB64517}" dt="2022-09-05T08:33:03.383" v="194" actId="47"/>
        <pc:sldMkLst>
          <pc:docMk/>
          <pc:sldMk cId="453996869" sldId="500"/>
        </pc:sldMkLst>
      </pc:sldChg>
      <pc:sldMasterChg chg="delSldLayout">
        <pc:chgData name="Dahl, Håkon" userId="12644f38-5823-4e65-82f0-7357e59c5953" providerId="ADAL" clId="{23737644-D548-44B3-BBD9-9E1C5DB64517}" dt="2022-09-06T12:31:27.748" v="248" actId="47"/>
        <pc:sldMasterMkLst>
          <pc:docMk/>
          <pc:sldMasterMk cId="4261986223" sldId="2147483648"/>
        </pc:sldMasterMkLst>
        <pc:sldLayoutChg chg="del">
          <pc:chgData name="Dahl, Håkon" userId="12644f38-5823-4e65-82f0-7357e59c5953" providerId="ADAL" clId="{23737644-D548-44B3-BBD9-9E1C5DB64517}" dt="2022-09-06T12:31:27.748" v="248" actId="47"/>
          <pc:sldLayoutMkLst>
            <pc:docMk/>
            <pc:sldMasterMk cId="4261986223" sldId="2147483648"/>
            <pc:sldLayoutMk cId="1260831216" sldId="2147483656"/>
          </pc:sldLayoutMkLst>
        </pc:sldLayoutChg>
      </pc:sldMasterChg>
    </pc:docChg>
  </pc:docChgLst>
  <pc:docChgLst>
    <pc:chgData name="Jensen, Lise Røsto" userId="908f2784-b678-4286-a633-a9b7a290b847" providerId="ADAL" clId="{8BEDF041-E8F2-434B-A480-0A3F97C15A5A}"/>
    <pc:docChg chg="undo redo custSel addSld delSld modSld sldOrd">
      <pc:chgData name="Jensen, Lise Røsto" userId="908f2784-b678-4286-a633-a9b7a290b847" providerId="ADAL" clId="{8BEDF041-E8F2-434B-A480-0A3F97C15A5A}" dt="2022-09-19T09:31:52.115" v="1914" actId="20577"/>
      <pc:docMkLst>
        <pc:docMk/>
      </pc:docMkLst>
      <pc:sldChg chg="modSp mod">
        <pc:chgData name="Jensen, Lise Røsto" userId="908f2784-b678-4286-a633-a9b7a290b847" providerId="ADAL" clId="{8BEDF041-E8F2-434B-A480-0A3F97C15A5A}" dt="2022-09-06T14:00:40.359" v="1905" actId="20577"/>
        <pc:sldMkLst>
          <pc:docMk/>
          <pc:sldMk cId="1741733740" sldId="263"/>
        </pc:sldMkLst>
        <pc:spChg chg="mod">
          <ac:chgData name="Jensen, Lise Røsto" userId="908f2784-b678-4286-a633-a9b7a290b847" providerId="ADAL" clId="{8BEDF041-E8F2-434B-A480-0A3F97C15A5A}" dt="2022-09-06T14:00:40.359" v="1905" actId="20577"/>
          <ac:spMkLst>
            <pc:docMk/>
            <pc:sldMk cId="1741733740" sldId="263"/>
            <ac:spMk id="7" creationId="{3D437E27-8671-4D5D-ADF2-17C676780C23}"/>
          </ac:spMkLst>
        </pc:spChg>
      </pc:sldChg>
      <pc:sldChg chg="modSp mod">
        <pc:chgData name="Jensen, Lise Røsto" userId="908f2784-b678-4286-a633-a9b7a290b847" providerId="ADAL" clId="{8BEDF041-E8F2-434B-A480-0A3F97C15A5A}" dt="2022-09-06T13:36:11.288" v="1901" actId="20577"/>
        <pc:sldMkLst>
          <pc:docMk/>
          <pc:sldMk cId="836576600" sldId="279"/>
        </pc:sldMkLst>
        <pc:spChg chg="mod">
          <ac:chgData name="Jensen, Lise Røsto" userId="908f2784-b678-4286-a633-a9b7a290b847" providerId="ADAL" clId="{8BEDF041-E8F2-434B-A480-0A3F97C15A5A}" dt="2022-09-06T13:36:11.288" v="1901" actId="20577"/>
          <ac:spMkLst>
            <pc:docMk/>
            <pc:sldMk cId="836576600" sldId="279"/>
            <ac:spMk id="5" creationId="{E666EF89-0321-42E1-9103-2152813A6817}"/>
          </ac:spMkLst>
        </pc:spChg>
      </pc:sldChg>
      <pc:sldChg chg="addSp delSp modSp mod">
        <pc:chgData name="Jensen, Lise Røsto" userId="908f2784-b678-4286-a633-a9b7a290b847" providerId="ADAL" clId="{8BEDF041-E8F2-434B-A480-0A3F97C15A5A}" dt="2022-09-06T13:25:45.977" v="1867" actId="14100"/>
        <pc:sldMkLst>
          <pc:docMk/>
          <pc:sldMk cId="3770258969" sldId="280"/>
        </pc:sldMkLst>
        <pc:spChg chg="mod">
          <ac:chgData name="Jensen, Lise Røsto" userId="908f2784-b678-4286-a633-a9b7a290b847" providerId="ADAL" clId="{8BEDF041-E8F2-434B-A480-0A3F97C15A5A}" dt="2022-09-05T09:24:08.636" v="400" actId="14100"/>
          <ac:spMkLst>
            <pc:docMk/>
            <pc:sldMk cId="3770258969" sldId="280"/>
            <ac:spMk id="7" creationId="{3D437E27-8671-4D5D-ADF2-17C676780C23}"/>
          </ac:spMkLst>
        </pc:spChg>
        <pc:graphicFrameChg chg="add del mod">
          <ac:chgData name="Jensen, Lise Røsto" userId="908f2784-b678-4286-a633-a9b7a290b847" providerId="ADAL" clId="{8BEDF041-E8F2-434B-A480-0A3F97C15A5A}" dt="2022-09-05T09:14:59.523" v="15"/>
          <ac:graphicFrameMkLst>
            <pc:docMk/>
            <pc:sldMk cId="3770258969" sldId="280"/>
            <ac:graphicFrameMk id="2" creationId="{5BD49A6F-0F01-5293-AAA8-873800133502}"/>
          </ac:graphicFrameMkLst>
        </pc:graphicFrameChg>
        <pc:graphicFrameChg chg="add del mod">
          <ac:chgData name="Jensen, Lise Røsto" userId="908f2784-b678-4286-a633-a9b7a290b847" providerId="ADAL" clId="{8BEDF041-E8F2-434B-A480-0A3F97C15A5A}" dt="2022-09-05T09:15:15.074" v="21"/>
          <ac:graphicFrameMkLst>
            <pc:docMk/>
            <pc:sldMk cId="3770258969" sldId="280"/>
            <ac:graphicFrameMk id="3" creationId="{E8477A8F-51D3-BFBE-9CCB-C8B2FB1B7ABC}"/>
          </ac:graphicFrameMkLst>
        </pc:graphicFrameChg>
        <pc:graphicFrameChg chg="add mod modGraphic">
          <ac:chgData name="Jensen, Lise Røsto" userId="908f2784-b678-4286-a633-a9b7a290b847" providerId="ADAL" clId="{8BEDF041-E8F2-434B-A480-0A3F97C15A5A}" dt="2022-09-06T13:23:07.814" v="1859" actId="931"/>
          <ac:graphicFrameMkLst>
            <pc:docMk/>
            <pc:sldMk cId="3770258969" sldId="280"/>
            <ac:graphicFrameMk id="4" creationId="{EF0B6072-8376-1CE0-C5D8-B94FE5E51352}"/>
          </ac:graphicFrameMkLst>
        </pc:graphicFrameChg>
        <pc:picChg chg="add mod">
          <ac:chgData name="Jensen, Lise Røsto" userId="908f2784-b678-4286-a633-a9b7a290b847" providerId="ADAL" clId="{8BEDF041-E8F2-434B-A480-0A3F97C15A5A}" dt="2022-09-06T13:25:45.977" v="1867" actId="14100"/>
          <ac:picMkLst>
            <pc:docMk/>
            <pc:sldMk cId="3770258969" sldId="280"/>
            <ac:picMk id="3" creationId="{4C509ACB-9D68-17B7-2A41-5735AB789D97}"/>
          </ac:picMkLst>
        </pc:picChg>
      </pc:sldChg>
      <pc:sldChg chg="modSp mod ord">
        <pc:chgData name="Jensen, Lise Røsto" userId="908f2784-b678-4286-a633-a9b7a290b847" providerId="ADAL" clId="{8BEDF041-E8F2-434B-A480-0A3F97C15A5A}" dt="2022-09-06T13:26:05.070" v="1869" actId="20577"/>
        <pc:sldMkLst>
          <pc:docMk/>
          <pc:sldMk cId="830895152" sldId="286"/>
        </pc:sldMkLst>
        <pc:spChg chg="mod">
          <ac:chgData name="Jensen, Lise Røsto" userId="908f2784-b678-4286-a633-a9b7a290b847" providerId="ADAL" clId="{8BEDF041-E8F2-434B-A480-0A3F97C15A5A}" dt="2022-09-06T13:26:05.070" v="1869" actId="20577"/>
          <ac:spMkLst>
            <pc:docMk/>
            <pc:sldMk cId="830895152" sldId="286"/>
            <ac:spMk id="7" creationId="{3D437E27-8671-4D5D-ADF2-17C676780C23}"/>
          </ac:spMkLst>
        </pc:spChg>
      </pc:sldChg>
      <pc:sldChg chg="add">
        <pc:chgData name="Jensen, Lise Røsto" userId="908f2784-b678-4286-a633-a9b7a290b847" providerId="ADAL" clId="{8BEDF041-E8F2-434B-A480-0A3F97C15A5A}" dt="2022-09-05T09:14:20.560" v="0" actId="2890"/>
        <pc:sldMkLst>
          <pc:docMk/>
          <pc:sldMk cId="3508551652" sldId="287"/>
        </pc:sldMkLst>
      </pc:sldChg>
      <pc:sldChg chg="modSp mod">
        <pc:chgData name="Jensen, Lise Røsto" userId="908f2784-b678-4286-a633-a9b7a290b847" providerId="ADAL" clId="{8BEDF041-E8F2-434B-A480-0A3F97C15A5A}" dt="2022-09-06T14:00:28.510" v="1903" actId="20577"/>
        <pc:sldMkLst>
          <pc:docMk/>
          <pc:sldMk cId="1055519991" sldId="288"/>
        </pc:sldMkLst>
        <pc:spChg chg="mod">
          <ac:chgData name="Jensen, Lise Røsto" userId="908f2784-b678-4286-a633-a9b7a290b847" providerId="ADAL" clId="{8BEDF041-E8F2-434B-A480-0A3F97C15A5A}" dt="2022-09-06T14:00:28.510" v="1903" actId="20577"/>
          <ac:spMkLst>
            <pc:docMk/>
            <pc:sldMk cId="1055519991" sldId="288"/>
            <ac:spMk id="7" creationId="{3D437E27-8671-4D5D-ADF2-17C676780C23}"/>
          </ac:spMkLst>
        </pc:spChg>
      </pc:sldChg>
      <pc:sldChg chg="modSp mod">
        <pc:chgData name="Jensen, Lise Røsto" userId="908f2784-b678-4286-a633-a9b7a290b847" providerId="ADAL" clId="{8BEDF041-E8F2-434B-A480-0A3F97C15A5A}" dt="2022-09-06T14:00:24.584" v="1902" actId="20577"/>
        <pc:sldMkLst>
          <pc:docMk/>
          <pc:sldMk cId="2113666808" sldId="289"/>
        </pc:sldMkLst>
        <pc:spChg chg="mod">
          <ac:chgData name="Jensen, Lise Røsto" userId="908f2784-b678-4286-a633-a9b7a290b847" providerId="ADAL" clId="{8BEDF041-E8F2-434B-A480-0A3F97C15A5A}" dt="2022-09-06T14:00:24.584" v="1902" actId="20577"/>
          <ac:spMkLst>
            <pc:docMk/>
            <pc:sldMk cId="2113666808" sldId="289"/>
            <ac:spMk id="7" creationId="{3D437E27-8671-4D5D-ADF2-17C676780C23}"/>
          </ac:spMkLst>
        </pc:spChg>
      </pc:sldChg>
      <pc:sldChg chg="new del">
        <pc:chgData name="Jensen, Lise Røsto" userId="908f2784-b678-4286-a633-a9b7a290b847" providerId="ADAL" clId="{8BEDF041-E8F2-434B-A480-0A3F97C15A5A}" dt="2022-09-06T11:46:32.806" v="610" actId="2696"/>
        <pc:sldMkLst>
          <pc:docMk/>
          <pc:sldMk cId="291277315" sldId="290"/>
        </pc:sldMkLst>
      </pc:sldChg>
      <pc:sldChg chg="modSp add mod">
        <pc:chgData name="Jensen, Lise Røsto" userId="908f2784-b678-4286-a633-a9b7a290b847" providerId="ADAL" clId="{8BEDF041-E8F2-434B-A480-0A3F97C15A5A}" dt="2022-09-06T17:18:58.177" v="1910" actId="113"/>
        <pc:sldMkLst>
          <pc:docMk/>
          <pc:sldMk cId="3926061298" sldId="290"/>
        </pc:sldMkLst>
        <pc:spChg chg="mod">
          <ac:chgData name="Jensen, Lise Røsto" userId="908f2784-b678-4286-a633-a9b7a290b847" providerId="ADAL" clId="{8BEDF041-E8F2-434B-A480-0A3F97C15A5A}" dt="2022-09-06T17:18:58.177" v="1910" actId="113"/>
          <ac:spMkLst>
            <pc:docMk/>
            <pc:sldMk cId="3926061298" sldId="290"/>
            <ac:spMk id="7" creationId="{3D437E27-8671-4D5D-ADF2-17C676780C23}"/>
          </ac:spMkLst>
        </pc:spChg>
      </pc:sldChg>
      <pc:sldChg chg="modSp add mod ord">
        <pc:chgData name="Jensen, Lise Røsto" userId="908f2784-b678-4286-a633-a9b7a290b847" providerId="ADAL" clId="{8BEDF041-E8F2-434B-A480-0A3F97C15A5A}" dt="2022-09-06T12:04:01.201" v="1003"/>
        <pc:sldMkLst>
          <pc:docMk/>
          <pc:sldMk cId="3746372735" sldId="291"/>
        </pc:sldMkLst>
        <pc:spChg chg="mod">
          <ac:chgData name="Jensen, Lise Røsto" userId="908f2784-b678-4286-a633-a9b7a290b847" providerId="ADAL" clId="{8BEDF041-E8F2-434B-A480-0A3F97C15A5A}" dt="2022-09-06T12:04:01.201" v="1003"/>
          <ac:spMkLst>
            <pc:docMk/>
            <pc:sldMk cId="3746372735" sldId="291"/>
            <ac:spMk id="7" creationId="{3D437E27-8671-4D5D-ADF2-17C676780C23}"/>
          </ac:spMkLst>
        </pc:spChg>
      </pc:sldChg>
      <pc:sldChg chg="new del">
        <pc:chgData name="Jensen, Lise Røsto" userId="908f2784-b678-4286-a633-a9b7a290b847" providerId="ADAL" clId="{8BEDF041-E8F2-434B-A480-0A3F97C15A5A}" dt="2022-09-06T12:00:52.293" v="991" actId="2696"/>
        <pc:sldMkLst>
          <pc:docMk/>
          <pc:sldMk cId="3841894902" sldId="291"/>
        </pc:sldMkLst>
      </pc:sldChg>
      <pc:sldChg chg="addSp modSp add mod modNotesTx">
        <pc:chgData name="Jensen, Lise Røsto" userId="908f2784-b678-4286-a633-a9b7a290b847" providerId="ADAL" clId="{8BEDF041-E8F2-434B-A480-0A3F97C15A5A}" dt="2022-09-19T09:29:34.186" v="1913" actId="20577"/>
        <pc:sldMkLst>
          <pc:docMk/>
          <pc:sldMk cId="4039818493" sldId="292"/>
        </pc:sldMkLst>
        <pc:spChg chg="mod">
          <ac:chgData name="Jensen, Lise Røsto" userId="908f2784-b678-4286-a633-a9b7a290b847" providerId="ADAL" clId="{8BEDF041-E8F2-434B-A480-0A3F97C15A5A}" dt="2022-09-19T09:29:34.186" v="1913" actId="20577"/>
          <ac:spMkLst>
            <pc:docMk/>
            <pc:sldMk cId="4039818493" sldId="292"/>
            <ac:spMk id="7" creationId="{3D437E27-8671-4D5D-ADF2-17C676780C23}"/>
          </ac:spMkLst>
        </pc:spChg>
        <pc:picChg chg="add mod">
          <ac:chgData name="Jensen, Lise Røsto" userId="908f2784-b678-4286-a633-a9b7a290b847" providerId="ADAL" clId="{8BEDF041-E8F2-434B-A480-0A3F97C15A5A}" dt="2022-09-06T13:30:52.852" v="1888" actId="1076"/>
          <ac:picMkLst>
            <pc:docMk/>
            <pc:sldMk cId="4039818493" sldId="292"/>
            <ac:picMk id="3" creationId="{ACC06C9E-E961-F7E6-E3CD-797A433E2122}"/>
          </ac:picMkLst>
        </pc:picChg>
      </pc:sldChg>
      <pc:sldChg chg="modSp add mod">
        <pc:chgData name="Jensen, Lise Røsto" userId="908f2784-b678-4286-a633-a9b7a290b847" providerId="ADAL" clId="{8BEDF041-E8F2-434B-A480-0A3F97C15A5A}" dt="2022-09-06T12:01:17.873" v="999" actId="20577"/>
        <pc:sldMkLst>
          <pc:docMk/>
          <pc:sldMk cId="1345607507" sldId="293"/>
        </pc:sldMkLst>
        <pc:spChg chg="mod">
          <ac:chgData name="Jensen, Lise Røsto" userId="908f2784-b678-4286-a633-a9b7a290b847" providerId="ADAL" clId="{8BEDF041-E8F2-434B-A480-0A3F97C15A5A}" dt="2022-09-06T12:01:17.873" v="999" actId="20577"/>
          <ac:spMkLst>
            <pc:docMk/>
            <pc:sldMk cId="1345607507" sldId="293"/>
            <ac:spMk id="7" creationId="{3D437E27-8671-4D5D-ADF2-17C676780C23}"/>
          </ac:spMkLst>
        </pc:spChg>
      </pc:sldChg>
      <pc:sldChg chg="modSp add mod">
        <pc:chgData name="Jensen, Lise Røsto" userId="908f2784-b678-4286-a633-a9b7a290b847" providerId="ADAL" clId="{8BEDF041-E8F2-434B-A480-0A3F97C15A5A}" dt="2022-09-06T12:01:15.121" v="998" actId="20577"/>
        <pc:sldMkLst>
          <pc:docMk/>
          <pc:sldMk cId="1975770344" sldId="294"/>
        </pc:sldMkLst>
        <pc:spChg chg="mod">
          <ac:chgData name="Jensen, Lise Røsto" userId="908f2784-b678-4286-a633-a9b7a290b847" providerId="ADAL" clId="{8BEDF041-E8F2-434B-A480-0A3F97C15A5A}" dt="2022-09-06T12:01:15.121" v="998" actId="20577"/>
          <ac:spMkLst>
            <pc:docMk/>
            <pc:sldMk cId="1975770344" sldId="294"/>
            <ac:spMk id="7" creationId="{3D437E27-8671-4D5D-ADF2-17C676780C23}"/>
          </ac:spMkLst>
        </pc:spChg>
      </pc:sldChg>
      <pc:sldChg chg="modNotesTx">
        <pc:chgData name="Jensen, Lise Røsto" userId="908f2784-b678-4286-a633-a9b7a290b847" providerId="ADAL" clId="{8BEDF041-E8F2-434B-A480-0A3F97C15A5A}" dt="2022-09-19T09:31:52.115" v="1914" actId="20577"/>
        <pc:sldMkLst>
          <pc:docMk/>
          <pc:sldMk cId="1712542753" sldId="2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FF813-4BC0-4372-964E-CD40B6CE9730}" type="datetimeFigureOut">
              <a:rPr lang="nb-NO" smtClean="0"/>
              <a:t>19.09.2022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7B1C6-E27E-4606-92EA-293B855FED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8256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B1C6-E27E-4606-92EA-293B855FED92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5101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Ca</a:t>
            </a:r>
            <a:r>
              <a:rPr lang="nb-NO"/>
              <a:t> 15 000 personer har gjennomført den nye versjonen per i dag, siden lanseringen i januar.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Skøyteforbundet stiller krav om gjennomføring av Ren Utøver til alle utøvere og trenere som er knyttet til senior- og juniorlandslag, alle som tar Trener 2, alle ansatte i forbundet og alle i skøytestyret. </a:t>
            </a:r>
          </a:p>
          <a:p>
            <a:pPr marL="0" indent="0">
              <a:buFontTx/>
              <a:buNone/>
            </a:pPr>
            <a:r>
              <a:rPr lang="nb-NO" dirty="0"/>
              <a:t>Vi ser at 65 personer registrert på skøyteforbundet har bestått e-læringen (per 26.08.22), og det dekker nok mange av disse. Men e-læringen er også nyttig for alle andre, for alle medlemmer er underlagt antidopingregelverket.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B1C6-E27E-4606-92EA-293B855FED9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7606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HVA? Rent Idrettslag er et sertifiseringsprogram som hjelper idrettslagene å sette antidoping på agendaen. </a:t>
            </a:r>
          </a:p>
          <a:p>
            <a:endParaRPr lang="nb-NO"/>
          </a:p>
          <a:p>
            <a:r>
              <a:rPr lang="nb-NO"/>
              <a:t>HVEM? Det er styret i idrettslaget som skal gjennomføre. Det oppfordres også til å inkludere andre ressurspersoner som f.eks. trenere, utøverrepresentant, støttepersonell </a:t>
            </a:r>
            <a:r>
              <a:rPr lang="nb-NO" err="1"/>
              <a:t>etc</a:t>
            </a:r>
            <a:r>
              <a:rPr lang="nb-NO"/>
              <a:t>: De man tenker kan komme med gode innspill i en diskusjon rundt risikofaktorer for deres medlemmer. I fleridrettslag er det undergruppene som skal sertifiseres.</a:t>
            </a:r>
          </a:p>
          <a:p>
            <a:endParaRPr lang="nb-NO"/>
          </a:p>
          <a:p>
            <a:r>
              <a:rPr lang="nb-NO"/>
              <a:t>HVORDAN? Rent IL skal ikke gjennomføres av enkeltpersoner, men av et samlet styre. Prosessen tar 60-90min og består av registrering, diskusjonsoppgaver, godkjenning av erklæring samt valg av forebyggende tiltak. Et eksempel på diskusjonsoppgave er: Hvilke andre treningsmiljøer trener medlemmene våre i? Hva slags treningssenter benytter de, og hvordan er miljøet der? Følger senteret et antidopingprogram; er det et Rent Senter? </a:t>
            </a:r>
          </a:p>
          <a:p>
            <a:r>
              <a:rPr lang="nb-NO"/>
              <a:t>Tiltakene man velger gjennomføres i løpet av sertifiseringsperioden, som varer i 2 år. Sertifiserte idrettslag får tilsendt materiell for å synliggjøre Rent IL i sine lokaler, og et av tiltakene man velger kan være nettopp å henge opp Rent IL-plakaten. Et annet kan være å få besøk av Antidoping Norge, som da kommer og holder et gratis foredrag.  </a:t>
            </a:r>
          </a:p>
          <a:p>
            <a:endParaRPr lang="nb-NO"/>
          </a:p>
          <a:p>
            <a:r>
              <a:rPr lang="nb-NO"/>
              <a:t>På forsiden av www.rentidrettslag.no ligger det en video som viser sertifiseringsprosessen. Oppfordrer til å se denne i forkant av gjennomføringen – den varer 5 minutter.  </a:t>
            </a:r>
          </a:p>
          <a:p>
            <a:r>
              <a:rPr lang="nb-NO"/>
              <a:t>Lenken nederst her går til oppdatert oversikt over alle rene idrettslag – velg særforbund og eventuelt fylke for å se hvilke klubber som er sertifisert. Vi skal se våre klubber på neste lysbilde:  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B1C6-E27E-4606-92EA-293B855FED92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161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Per i dag har skøyteforbundet 5 klubber som er sertifisert, og det er kunstløpgruppa i disse fem klubbene: Kristiansand, Bergen, Trondhjem, Tønsberg og Ishavsbyen. </a:t>
            </a:r>
          </a:p>
          <a:p>
            <a:r>
              <a:rPr lang="nb-NO"/>
              <a:t>Vi er et Rent Særforbund, og har gjennom dette en handlingsplan for forebyggende antidopingarbeid. Der har vi som mål at innen utgangen av 2022 skal minst 6 av skøyteklubbene være sertifisert som Rent IL. </a:t>
            </a:r>
          </a:p>
          <a:p>
            <a:r>
              <a:rPr lang="nb-NO"/>
              <a:t>To av de som allerede er sertifisert må </a:t>
            </a:r>
            <a:r>
              <a:rPr lang="nb-NO" err="1"/>
              <a:t>resertifiseres</a:t>
            </a:r>
            <a:r>
              <a:rPr lang="nb-NO"/>
              <a:t> i høst, og vi trenger i tillegg en ny klubb for å nå målet vårt. </a:t>
            </a:r>
          </a:p>
          <a:p>
            <a:r>
              <a:rPr lang="nb-NO"/>
              <a:t>I handlingsplanen skriver vi også at «Arrangører av NM og LM skal være Rent IL» – og dette vil vi følge opp at disse arrangørene blir. Antidoping Norge følger opp vår gjennomføring av handlingsplanen. </a:t>
            </a:r>
          </a:p>
          <a:p>
            <a:endParaRPr lang="nb-NO"/>
          </a:p>
          <a:p>
            <a:r>
              <a:rPr lang="nb-NO"/>
              <a:t>Hamar IL, Stavanger Sandnes, Båstad må gjennomføre. Trondhjems SK må resertifisere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B1C6-E27E-4606-92EA-293B855FED92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3498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err="1"/>
              <a:t>MyGame</a:t>
            </a:r>
            <a:r>
              <a:rPr lang="nb-NO"/>
              <a:t> og </a:t>
            </a:r>
            <a:r>
              <a:rPr lang="nb-NO" err="1"/>
              <a:t>Turneringsadmin</a:t>
            </a:r>
            <a:r>
              <a:rPr lang="nb-NO"/>
              <a:t>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B1C6-E27E-4606-92EA-293B855FED92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835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16E999-F7BB-43EE-9D51-CCE04A085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0000" y="111600"/>
            <a:ext cx="9144000" cy="2034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D766926-24E5-40CF-A381-95CA8C23C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0000" y="260280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1BB8DB-20C9-41C0-A227-FB2E42F5F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C1CA-859E-477C-927F-0D5F425539F7}" type="datetimeFigureOut">
              <a:rPr lang="nn-NO" smtClean="0"/>
              <a:t>19.09.2022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AAA05A-CECB-4A61-806A-8EB3A43B7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620AE0-2564-40AF-9042-91CD9CD6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6CE4-F55A-4E42-96DF-CCD8C2D52F6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6898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04A999-0B43-4153-AEE7-4C326A3D5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200"/>
            <a:ext cx="10515600" cy="7164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E5928F-12CE-4205-B3ED-49E89891A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0800"/>
            <a:ext cx="10515600" cy="40068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3E68D2E-A6F6-4B39-9AD7-2F8B71668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C1CA-859E-477C-927F-0D5F425539F7}" type="datetimeFigureOut">
              <a:rPr lang="nn-NO" smtClean="0"/>
              <a:t>19.09.2022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DF9C0A8-13AD-4691-88B3-9997F959D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30EEE57-F0AE-4D89-8EDC-63410273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6CE4-F55A-4E42-96DF-CCD8C2D52F6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2095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76D04B-1CE4-4383-B9D3-574C5E446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4C514D5-470A-479C-8044-4D7824270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9513AC9-2D3D-4576-A739-D59E57165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C1CA-859E-477C-927F-0D5F425539F7}" type="datetimeFigureOut">
              <a:rPr lang="nn-NO" smtClean="0"/>
              <a:t>19.09.2022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CF48BC4-0E80-4A24-B802-91040E0F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B94B550-02C1-43CF-96B8-D5D5F45FB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6CE4-F55A-4E42-96DF-CCD8C2D52F6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2601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B45F3C-3FD1-4FAE-96E8-6727676D5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000"/>
            <a:ext cx="10515600" cy="7164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A25BE1D-0FAB-4059-B4FF-008F8BE485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60000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ACFD1F3-E7BC-40C0-B212-3917590A0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60000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15A79C9-349E-47E6-A6C2-E0EFAA194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C1CA-859E-477C-927F-0D5F425539F7}" type="datetimeFigureOut">
              <a:rPr lang="nn-NO" smtClean="0"/>
              <a:t>19.09.2022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54E5E53-73ED-4564-9A0D-5E2FC755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DCAAD07-5A85-4234-A9E0-7D91E6F23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6CE4-F55A-4E42-96DF-CCD8C2D52F6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5892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55D6A1-EDAE-4C5B-BB49-ECA3E3F7F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67200"/>
            <a:ext cx="10515600" cy="7164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C5E61C7-7AC7-4990-AC2D-3BE49206C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83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CEACC94-6ADB-4884-B549-5EFA12CAF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08000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D8D9574-4237-4AB3-ACCA-869801264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83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4E0D6BE-6BA7-482A-9C8B-84BDD28CD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08000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BBF0127-A758-4CDD-9179-118659611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C1CA-859E-477C-927F-0D5F425539F7}" type="datetimeFigureOut">
              <a:rPr lang="nn-NO" smtClean="0"/>
              <a:t>19.09.2022</a:t>
            </a:fld>
            <a:endParaRPr lang="nn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EB7B91A-82EC-4D71-A43C-012173DAA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4B6F395-CDD1-4E26-99E2-DE2AA6EA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6CE4-F55A-4E42-96DF-CCD8C2D52F6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44802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4CE432-FB47-4C95-8510-0964E48E3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6400"/>
            <a:ext cx="10515600" cy="7164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036052C-76FC-4195-A934-A65E296E4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C1CA-859E-477C-927F-0D5F425539F7}" type="datetimeFigureOut">
              <a:rPr lang="nn-NO" smtClean="0"/>
              <a:t>19.09.2022</a:t>
            </a:fld>
            <a:endParaRPr lang="nn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957659B-817F-49A5-BB17-BB10C6EBF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A95A9B9-8650-49CB-82DD-6A4E7858D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6CE4-F55A-4E42-96DF-CCD8C2D52F6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30334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30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982C957-35FF-4376-B51E-914870F8F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053DABE-9AB2-40A3-B92F-314A4E4B4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C44BBE7-62DF-4702-80D5-7E79A0E69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AC1CA-859E-477C-927F-0D5F425539F7}" type="datetimeFigureOut">
              <a:rPr lang="nn-NO" smtClean="0"/>
              <a:t>19.09.2022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B020DBE-73B4-49C4-BDE5-97A985D1B1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9D82CAC-D50E-46A1-8D42-C46C76476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86CE4-F55A-4E42-96DF-CCD8C2D52F6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6198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rettsforbundet.no/klubbguiden/drifte-et-idrettslag/okonomi/stotteordninger/spillemidler-til-utsty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koyteforbundet.no/om-nsf/kretser-og-klubber/stotteordninger/" TargetMode="External"/><Relationship Id="rId5" Type="http://schemas.openxmlformats.org/officeDocument/2006/relationships/hyperlink" Target="https://www.idrettsforbundet.no/klubbguiden/drifte-et-idrettslag/okonomi/stotteordninger/" TargetMode="External"/><Relationship Id="rId4" Type="http://schemas.openxmlformats.org/officeDocument/2006/relationships/hyperlink" Target="https://sa.nif.no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u9VEdjzu-N8?feature=oembed" TargetMode="Externa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3.safelinks.protection.outlook.com/?url=https%3A%2F%2Fwww.worldiceskatingday.com%2F&amp;data=05%7C01%7CHakon.Dahl%40nif.idrett.no%7C9b23f7b84fd14e66c25908da87483007%7C5ca933991184430d88a8107721ef7b66%7C0%7C0%7C637971041354409641%7CUnknown%7CTWFpbGZsb3d8eyJWIjoiMC4wLjAwMDAiLCJQIjoiV2luMzIiLCJBTiI6Ik1haWwiLCJXVCI6Mn0%3D%7C3000%7C%7C%7C&amp;sdata=5gajVSxnot2bjv3QuZYRUYiWpiDPGv0jJK4qClIOyuQ%3D&amp;reserved=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renutover.no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rentidrettslag.no/idrettslag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CA84B18A-68F8-445B-9D5E-EB65F4AA88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nb-NO">
                <a:solidFill>
                  <a:srgbClr val="004892"/>
                </a:solidFill>
              </a:rPr>
              <a:t>Klubbmøte NSF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E666EF89-0321-42E1-9103-2152813A68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nb-NO">
                <a:solidFill>
                  <a:schemeClr val="bg1"/>
                </a:solidFill>
              </a:rPr>
              <a:t>VELKOMMEN! </a:t>
            </a:r>
          </a:p>
          <a:p>
            <a:r>
              <a:rPr lang="nb-NO">
                <a:solidFill>
                  <a:schemeClr val="bg1"/>
                </a:solidFill>
              </a:rPr>
              <a:t>6. september 2022</a:t>
            </a:r>
            <a:endParaRPr lang="nn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76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>
            <a:extLst>
              <a:ext uri="{FF2B5EF4-FFF2-40B4-BE49-F238E27FC236}">
                <a16:creationId xmlns:a16="http://schemas.microsoft.com/office/drawing/2014/main" id="{525496C9-9169-2791-0A23-5AA77983F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4140" y="6573417"/>
            <a:ext cx="1562339" cy="100150"/>
          </a:xfrm>
          <a:prstGeom prst="rect">
            <a:avLst/>
          </a:prstGeom>
        </p:spPr>
      </p:pic>
      <p:sp>
        <p:nvSpPr>
          <p:cNvPr id="7" name="Rectangle 55">
            <a:extLst>
              <a:ext uri="{FF2B5EF4-FFF2-40B4-BE49-F238E27FC236}">
                <a16:creationId xmlns:a16="http://schemas.microsoft.com/office/drawing/2014/main" id="{649D38ED-907F-A6C5-8B82-200CC4BE9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650" y="1445400"/>
            <a:ext cx="3959822" cy="3385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8983"/>
            <a:r>
              <a:rPr lang="en-US" sz="2000">
                <a:latin typeface="Gotham Bold" pitchFamily="50" charset="0"/>
                <a:ea typeface="Source Sans Pro" panose="020B0503030403020204" pitchFamily="34" charset="0"/>
                <a:cs typeface="Arial" panose="020B0604020202020204" pitchFamily="34" charset="0"/>
              </a:rPr>
              <a:t>RENT IDRETTSLAG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11B0B2-CDA4-B279-D059-A0B9342D5871}"/>
              </a:ext>
            </a:extLst>
          </p:cNvPr>
          <p:cNvSpPr txBox="1">
            <a:spLocks/>
          </p:cNvSpPr>
          <p:nvPr/>
        </p:nvSpPr>
        <p:spPr>
          <a:xfrm>
            <a:off x="475521" y="1097452"/>
            <a:ext cx="5620479" cy="5210230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50000"/>
              </a:lnSpc>
              <a:buSzPct val="100000"/>
            </a:pPr>
            <a:endParaRPr lang="nb-NO" altLang="nb-NO" sz="2000">
              <a:solidFill>
                <a:srgbClr val="050505"/>
              </a:solidFill>
              <a:latin typeface="Greta Text Std Reg" panose="02000503000000020004" pitchFamily="50" charset="0"/>
              <a:ea typeface="GretaTextStd-Regular" panose="02000503000000020004" pitchFamily="50" charset="0"/>
              <a:cs typeface="Arial" panose="020B0604020202020204" pitchFamily="34" charset="0"/>
              <a:sym typeface="Greta Text Std Light" panose="02000303000000020004" pitchFamily="50" charset="0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63300ED-38AE-F3D8-7B92-BE24018D2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7082" y="1860165"/>
            <a:ext cx="7874105" cy="432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7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3D437E27-8671-4D5D-ADF2-17C676780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4234" y="1259457"/>
            <a:ext cx="10215260" cy="546093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nb-NO" sz="160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Støtteordninger</a:t>
            </a:r>
            <a:r>
              <a:rPr lang="nb-NO" sz="16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nb-NO" sz="5600" b="1" i="0">
                <a:solidFill>
                  <a:srgbClr val="00033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Post 3</a:t>
            </a:r>
          </a:p>
          <a:p>
            <a:pPr marL="0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nb-NO" sz="5600" b="1" i="1">
                <a:solidFill>
                  <a:srgbClr val="000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Klubber kan søke støtte til følgende tiltak for 2022 :</a:t>
            </a:r>
            <a:br>
              <a:rPr lang="nb-NO" sz="5600">
                <a:solidFill>
                  <a:srgbClr val="000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5600">
                <a:solidFill>
                  <a:srgbClr val="000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Skøyteskole</a:t>
            </a:r>
            <a:br>
              <a:rPr lang="nb-NO" sz="5600">
                <a:solidFill>
                  <a:srgbClr val="000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5600">
                <a:solidFill>
                  <a:srgbClr val="000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Trenerkurs</a:t>
            </a:r>
            <a:br>
              <a:rPr lang="nb-NO" sz="5600">
                <a:solidFill>
                  <a:srgbClr val="000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5600">
                <a:solidFill>
                  <a:srgbClr val="000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Dommerkurs</a:t>
            </a:r>
            <a:br>
              <a:rPr lang="nb-NO" sz="5600">
                <a:solidFill>
                  <a:srgbClr val="000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5600">
                <a:solidFill>
                  <a:srgbClr val="000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Starterkurs (hurtigløp)</a:t>
            </a:r>
            <a:br>
              <a:rPr lang="nb-NO" sz="5600">
                <a:solidFill>
                  <a:srgbClr val="000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5600">
                <a:solidFill>
                  <a:srgbClr val="000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Sammen mot toppen(kunstløp)</a:t>
            </a:r>
            <a:br>
              <a:rPr lang="nb-NO" sz="5600">
                <a:solidFill>
                  <a:srgbClr val="000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5600" err="1">
                <a:solidFill>
                  <a:srgbClr val="000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Visiting</a:t>
            </a:r>
            <a:r>
              <a:rPr lang="nb-NO" sz="5600">
                <a:solidFill>
                  <a:srgbClr val="000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coach(kunstløp)</a:t>
            </a:r>
            <a:br>
              <a:rPr lang="nb-NO" sz="5600">
                <a:solidFill>
                  <a:srgbClr val="000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5600">
                <a:solidFill>
                  <a:srgbClr val="000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Gutteløftet(kunstløp og hurtigløp), Jenteløftet (hurtigløp)</a:t>
            </a:r>
            <a:br>
              <a:rPr lang="nb-NO" sz="5600">
                <a:solidFill>
                  <a:srgbClr val="000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5600">
                <a:solidFill>
                  <a:srgbClr val="000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SFO/barnehageaktivitet</a:t>
            </a:r>
            <a:br>
              <a:rPr lang="nb-NO" sz="5600">
                <a:solidFill>
                  <a:srgbClr val="000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5600">
                <a:solidFill>
                  <a:srgbClr val="000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Organisasjonsutvikling i klubb</a:t>
            </a:r>
            <a:br>
              <a:rPr lang="nb-NO" sz="5600">
                <a:solidFill>
                  <a:srgbClr val="000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5600">
                <a:solidFill>
                  <a:srgbClr val="000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Breddesamlinger(samlinger i Norge)</a:t>
            </a:r>
            <a:br>
              <a:rPr lang="nb-NO" sz="5600">
                <a:solidFill>
                  <a:srgbClr val="000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5600">
                <a:solidFill>
                  <a:srgbClr val="000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Tiltak for psykisk utviklingshemmede, funksjonshemmede, innvandrere.</a:t>
            </a:r>
            <a:br>
              <a:rPr lang="nb-NO" sz="5600">
                <a:solidFill>
                  <a:srgbClr val="000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b-NO" sz="5600" b="0" i="0">
              <a:solidFill>
                <a:srgbClr val="00033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5600" b="1">
                <a:solidFill>
                  <a:srgbClr val="000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Frist 15.november. Søknadsskjema legges ut innen 15.oktober</a:t>
            </a:r>
          </a:p>
          <a:p>
            <a:pPr marL="0" indent="0">
              <a:buNone/>
            </a:pPr>
            <a:endParaRPr lang="nb-NO" sz="1000" b="0" i="0">
              <a:solidFill>
                <a:srgbClr val="000335"/>
              </a:solidFill>
              <a:effectLst/>
              <a:latin typeface="Inter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519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3D437E27-8671-4D5D-ADF2-17C676780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3912" y="1272233"/>
            <a:ext cx="10041294" cy="533275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nb-NO" sz="16000">
                <a:latin typeface="Calibri" panose="020F0502020204030204" pitchFamily="34" charset="0"/>
                <a:ea typeface="Times New Roman" panose="02020603050405020304" pitchFamily="18" charset="0"/>
              </a:rPr>
              <a:t>Støtteordninger</a:t>
            </a:r>
            <a:r>
              <a:rPr lang="nb-NO" sz="16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nb-NO" sz="16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nb-NO" sz="56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nb-NO" sz="56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br>
              <a:rPr lang="nb-NO" sz="4800"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</a:br>
            <a:r>
              <a:rPr lang="nb-NO" sz="48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Spillemidler til utstyr:</a:t>
            </a:r>
            <a:endParaRPr lang="nb-NO" sz="48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48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Klubber kan søke om støtte til utstyr kjøpt i 2022. Fristen for søknad for 2022 vil være mars 2023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48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NIF får en årlig sum som skal brukes på utstyrsmidler til klubbene.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48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Klubber tilknyttet NSF kan søke på støtte til: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48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Sikringsputer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48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Avspillingsutstyr for musikk kunstløp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48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Utlånsskøyter for barn og ungdom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48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Tidtakerutstyr for </a:t>
            </a:r>
            <a:r>
              <a:rPr kumimoji="0" lang="nb-NO" sz="4800" b="0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løperbrikker</a:t>
            </a:r>
            <a:endParaRPr kumimoji="0" lang="nb-NO" sz="48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48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Skøytestøtte til barn og ungdom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48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Sikkerhetsutstyr lagspakker til barn/ungdom til kortbane, hurtigløp, rulleskøyter og roller derby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nb-NO" sz="4800">
                <a:solidFill>
                  <a:srgbClr val="2B29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Utstyr må være kjøpt i 2022 og verdien må være over 10.000.-kr</a:t>
            </a:r>
            <a:endParaRPr kumimoji="0" lang="nb-NO" sz="48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b-NO" sz="48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4800">
                <a:solidFill>
                  <a:srgbClr val="000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 søkes fra </a:t>
            </a:r>
            <a:r>
              <a:rPr lang="nb-NO" sz="4800" u="sng" err="1">
                <a:solidFill>
                  <a:srgbClr val="00195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SportsAdmin</a:t>
            </a:r>
            <a:r>
              <a:rPr lang="nb-NO" sz="4800">
                <a:solidFill>
                  <a:srgbClr val="000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 Særidrettslagene leverer en samlet søknad for idrettslaget, mens i fleridrettslagene søkes det gruppevis.</a:t>
            </a:r>
            <a:endParaRPr lang="nb-NO" sz="4800">
              <a:solidFill>
                <a:srgbClr val="2B2929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  <a:hlinkClick r:id="rId3"/>
            </a:endParaRPr>
          </a:p>
          <a:p>
            <a:pPr marL="0" indent="0">
              <a:buNone/>
            </a:pPr>
            <a:r>
              <a:rPr lang="nb-NO" sz="4800">
                <a:solidFill>
                  <a:srgbClr val="2B292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Info om søknadsfrist etc. utstyrsmidler sendes fra NIF til klubbene. </a:t>
            </a:r>
            <a:r>
              <a:rPr lang="nb-NO" sz="48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NIF legger ut info.</a:t>
            </a:r>
          </a:p>
          <a:p>
            <a:pPr marL="0" indent="0">
              <a:buNone/>
            </a:pPr>
            <a:endParaRPr lang="nb-NO" sz="480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48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https://www.idrettsforbundet.no/klubbguiden/drifte-et-idrettslag/okonomi/stotteordninger/</a:t>
            </a:r>
            <a:endParaRPr lang="nb-NO" sz="48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48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6"/>
              </a:rPr>
              <a:t>https://www.skoyteforbundet.no/om-nsf/kretser-og-klubber/stotteordninger/</a:t>
            </a:r>
            <a:endParaRPr lang="nb-NO" sz="48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sz="480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480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666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3FC19C3-B58C-78D6-AFDC-1CF1A63D5E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35" t="8770" r="1480" b="25728"/>
          <a:stretch/>
        </p:blipFill>
        <p:spPr>
          <a:xfrm>
            <a:off x="6598" y="1855433"/>
            <a:ext cx="12143634" cy="466212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704B2CDA-5A31-CBAB-B4D7-A8F7FF9F6088}"/>
              </a:ext>
            </a:extLst>
          </p:cNvPr>
          <p:cNvSpPr txBox="1"/>
          <p:nvPr/>
        </p:nvSpPr>
        <p:spPr>
          <a:xfrm>
            <a:off x="4130336" y="1257954"/>
            <a:ext cx="3087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/>
              <a:t>worldiceskatingday.com</a:t>
            </a:r>
          </a:p>
        </p:txBody>
      </p:sp>
    </p:spTree>
    <p:extLst>
      <p:ext uri="{BB962C8B-B14F-4D97-AF65-F5344CB8AC3E}">
        <p14:creationId xmlns:p14="http://schemas.microsoft.com/office/powerpoint/2010/main" val="3746372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dia på Internett 1" title="Coming on December 4, 2022 ! | World Ice Skating Day | #WISD">
            <a:hlinkClick r:id="" action="ppaction://media"/>
            <a:extLst>
              <a:ext uri="{FF2B5EF4-FFF2-40B4-BE49-F238E27FC236}">
                <a16:creationId xmlns:a16="http://schemas.microsoft.com/office/drawing/2014/main" id="{8ED0C3FB-F760-8C13-495C-845928E1F33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21651" y="1041441"/>
            <a:ext cx="9941262" cy="56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9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3D437E27-8671-4D5D-ADF2-17C676780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080" y="1578634"/>
            <a:ext cx="10493414" cy="502536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nb-NO" sz="6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Nye retningslinjer for </a:t>
            </a:r>
            <a:r>
              <a:rPr lang="nb-NO" sz="6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streaming</a:t>
            </a:r>
            <a:endParaRPr lang="nb-NO" sz="6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nb-NO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nb-NO" sz="2500" i="0" dirty="0">
                <a:solidFill>
                  <a:srgbClr val="00033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22. juni trådte retningslinjer for filming av barne- og ungdomsidretten i kraft etter vedtak fattet av Idrettsstyret. </a:t>
            </a:r>
          </a:p>
          <a:p>
            <a:pPr marL="0" indent="0" algn="ctr">
              <a:buNone/>
            </a:pPr>
            <a:endParaRPr lang="nb-NO" sz="2500" i="0" dirty="0">
              <a:solidFill>
                <a:srgbClr val="00033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nb-NO" sz="2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Hovedregel: Ungdom og barn under 15 år skal ikke </a:t>
            </a:r>
            <a:r>
              <a:rPr lang="nb-NO" sz="25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streames</a:t>
            </a:r>
            <a:endParaRPr lang="nb-NO" sz="25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nb-NO" sz="2500" b="1" dirty="0">
                <a:latin typeface="Calibri" panose="020F0502020204030204" pitchFamily="34" charset="0"/>
                <a:cs typeface="Calibri" panose="020F0502020204030204" pitchFamily="34" charset="0"/>
              </a:rPr>
              <a:t>Unntak; </a:t>
            </a:r>
            <a:r>
              <a:rPr lang="nb-NO" sz="2500" b="1" i="1" dirty="0">
                <a:latin typeface="Calibri" panose="020F0502020204030204" pitchFamily="34" charset="0"/>
                <a:cs typeface="Calibri" panose="020F0502020204030204" pitchFamily="34" charset="0"/>
              </a:rPr>
              <a:t>Stevner </a:t>
            </a:r>
            <a:r>
              <a:rPr lang="nb-NO" sz="2500" b="1" i="1" dirty="0">
                <a:solidFill>
                  <a:srgbClr val="000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 er av allmenn interesse er ikke omfattet av reglene. </a:t>
            </a:r>
          </a:p>
          <a:p>
            <a:pPr marL="0" indent="0" algn="ctr">
              <a:buNone/>
            </a:pPr>
            <a:endParaRPr lang="nb-NO" sz="25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nb-NO" sz="2500" b="1" i="0" dirty="0">
                <a:solidFill>
                  <a:srgbClr val="00033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Dette betyr endringene for oss (evalueres etter sesongen)</a:t>
            </a:r>
          </a:p>
          <a:p>
            <a:pPr marL="0" indent="0" algn="l">
              <a:buNone/>
            </a:pPr>
            <a:r>
              <a:rPr lang="nb-NO" sz="2500" dirty="0">
                <a:solidFill>
                  <a:srgbClr val="000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NSFs klubber kan </a:t>
            </a:r>
            <a:r>
              <a:rPr lang="nb-NO" sz="2500" dirty="0" err="1">
                <a:solidFill>
                  <a:srgbClr val="000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streame</a:t>
            </a:r>
            <a:r>
              <a:rPr lang="nb-NO" sz="2500" dirty="0">
                <a:solidFill>
                  <a:srgbClr val="000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uansett alder:</a:t>
            </a:r>
          </a:p>
          <a:p>
            <a:pPr marL="0" indent="0">
              <a:buNone/>
            </a:pPr>
            <a:r>
              <a:rPr lang="nb-NO" sz="2500" i="0" dirty="0">
                <a:solidFill>
                  <a:srgbClr val="00033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Norgescup, NM-LM i</a:t>
            </a:r>
            <a:r>
              <a:rPr lang="nb-NO" sz="2500" dirty="0">
                <a:solidFill>
                  <a:srgbClr val="000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kunstløp, kortbane og hurtigløp</a:t>
            </a:r>
          </a:p>
          <a:p>
            <a:pPr marL="0" indent="0" algn="l">
              <a:buNone/>
            </a:pPr>
            <a:r>
              <a:rPr lang="nb-NO" sz="2500" i="1" dirty="0">
                <a:solidFill>
                  <a:srgbClr val="000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 gjelder ikke reservasjonsretten, men arrangør har informasjonsplikt.</a:t>
            </a:r>
          </a:p>
          <a:p>
            <a:pPr marL="0" indent="0" algn="l">
              <a:buNone/>
            </a:pPr>
            <a:endParaRPr lang="nb-NO" sz="2500" b="1" i="1" dirty="0">
              <a:solidFill>
                <a:srgbClr val="0003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2500" i="0" dirty="0">
                <a:solidFill>
                  <a:srgbClr val="00033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Alle andre stevner kan </a:t>
            </a:r>
            <a:r>
              <a:rPr lang="nb-NO" sz="2500" i="0" dirty="0" err="1">
                <a:solidFill>
                  <a:srgbClr val="00033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streame</a:t>
            </a:r>
            <a:r>
              <a:rPr lang="nb-NO" sz="2500" i="0" dirty="0">
                <a:solidFill>
                  <a:srgbClr val="00033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500" i="0">
                <a:solidFill>
                  <a:srgbClr val="00033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aldersklasser fra </a:t>
            </a:r>
            <a:r>
              <a:rPr lang="nb-NO" sz="2500" i="0" dirty="0">
                <a:solidFill>
                  <a:srgbClr val="00033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 år.</a:t>
            </a:r>
          </a:p>
          <a:p>
            <a:pPr marL="0" indent="0">
              <a:buNone/>
            </a:pPr>
            <a:r>
              <a:rPr lang="nb-NO" sz="2500" i="1" dirty="0">
                <a:solidFill>
                  <a:srgbClr val="00033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 gjelder reservasjonsrett og informasjonsplikt. </a:t>
            </a:r>
            <a:r>
              <a:rPr lang="nb-NO" sz="25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Arrangør er ansvarlig.</a:t>
            </a:r>
          </a:p>
          <a:p>
            <a:pPr marL="0" indent="0" algn="l">
              <a:buNone/>
            </a:pPr>
            <a:endParaRPr lang="nb-NO" sz="2500" b="1" i="1" dirty="0">
              <a:solidFill>
                <a:srgbClr val="0003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nb-NO" sz="2500" dirty="0">
                <a:solidFill>
                  <a:srgbClr val="000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Roller Derby har ikke utøvere under 15 år og er ikke berørt av regelendringen</a:t>
            </a:r>
            <a:r>
              <a:rPr lang="nb-NO" sz="25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Bilde 2" descr="Et bilde som inneholder mikroskop, enhet, motor, fresemaskin&#10;&#10;Automatisk generert beskrivelse">
            <a:extLst>
              <a:ext uri="{FF2B5EF4-FFF2-40B4-BE49-F238E27FC236}">
                <a16:creationId xmlns:a16="http://schemas.microsoft.com/office/drawing/2014/main" id="{ACC06C9E-E961-F7E6-E3CD-797A433E21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640" y="5280660"/>
            <a:ext cx="5293360" cy="1323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9818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3D437E27-8671-4D5D-ADF2-17C676780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60000"/>
            <a:ext cx="10041294" cy="4351338"/>
          </a:xfrm>
        </p:spPr>
        <p:txBody>
          <a:bodyPr/>
          <a:lstStyle/>
          <a:p>
            <a:pPr marL="0" indent="0" algn="ctr">
              <a:buNone/>
            </a:pPr>
            <a:r>
              <a:rPr lang="nb-NO" sz="6000" b="0" i="0">
                <a:effectLst/>
              </a:rPr>
              <a:t>Skøytetinget 2023</a:t>
            </a:r>
          </a:p>
          <a:p>
            <a:pPr marL="0" indent="0" algn="ctr">
              <a:buNone/>
            </a:pPr>
            <a:r>
              <a:rPr lang="nb-NO" b="0" i="0">
                <a:effectLst/>
              </a:rPr>
              <a:t>9.-11. juni</a:t>
            </a:r>
          </a:p>
          <a:p>
            <a:pPr marL="0" indent="0" algn="ctr">
              <a:buNone/>
            </a:pPr>
            <a:endParaRPr lang="nb-NO"/>
          </a:p>
          <a:p>
            <a:pPr marL="0" indent="0" algn="ctr">
              <a:buNone/>
            </a:pPr>
            <a:r>
              <a:rPr lang="nb-NO" b="0" i="0">
                <a:effectLst/>
              </a:rPr>
              <a:t>Alle skøyteklubber er invitert til å sende inn søknad om å være vertskap for tinget 2023.</a:t>
            </a:r>
          </a:p>
          <a:p>
            <a:pPr marL="0" indent="0" algn="ctr">
              <a:buNone/>
            </a:pPr>
            <a:endParaRPr lang="nb-NO" b="0" i="0">
              <a:effectLst/>
            </a:endParaRPr>
          </a:p>
          <a:p>
            <a:pPr marL="0" indent="0" algn="ctr">
              <a:buNone/>
            </a:pPr>
            <a:r>
              <a:rPr lang="nb-NO" b="0" i="0">
                <a:effectLst/>
              </a:rPr>
              <a:t>Siste frist: 15. september</a:t>
            </a:r>
          </a:p>
        </p:txBody>
      </p:sp>
    </p:spTree>
    <p:extLst>
      <p:ext uri="{BB962C8B-B14F-4D97-AF65-F5344CB8AC3E}">
        <p14:creationId xmlns:p14="http://schemas.microsoft.com/office/powerpoint/2010/main" val="717770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EB674E5A-853D-466B-8B32-3D0E1AF7A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cs typeface="Arial" panose="020B0604020202020204" pitchFamily="34" charset="0"/>
              </a:rPr>
              <a:t>Agenda</a:t>
            </a:r>
            <a:endParaRPr lang="nn-NO">
              <a:cs typeface="Arial" panose="020B0604020202020204" pitchFamily="34" charset="0"/>
            </a:endParaRP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3D437E27-8671-4D5D-ADF2-17C676780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1800" b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Velkommen v/Skøytepresident Mona Adolfsen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Trenerattest/politiattest- ny portal v/ Jon Grydeland og Ronny Haugen fra NIF</a:t>
            </a:r>
            <a:endParaRPr lang="nb-NO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Lisens: praktiske tips v/Karoline Tønnesen, lisensansvarlig og leder i Oslo Idrettslag</a:t>
            </a:r>
            <a:endParaRPr lang="nb-NO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Rent Idrettslag/Ren Idrett v/ Håkon Dahl</a:t>
            </a:r>
            <a:endParaRPr lang="nb-NO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Støtteordninger for klubb v/Petter Andersen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World Ice Skating Day; 4.desember </a:t>
            </a:r>
            <a:r>
              <a:rPr lang="en-US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https://www.worldiceskatingday.com/</a:t>
            </a:r>
            <a:r>
              <a:rPr lang="nb-NO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v/Håkon Dahl</a:t>
            </a:r>
            <a:endParaRPr lang="nb-NO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Nye retningslinjer for </a:t>
            </a:r>
            <a:r>
              <a:rPr lang="nb-NO" sz="18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streaming</a:t>
            </a:r>
            <a:r>
              <a:rPr lang="nb-NO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v/ Lise Røsto Jensen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nb-NO" sz="1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 om Skøytetinget 2023</a:t>
            </a:r>
          </a:p>
          <a:p>
            <a:pPr marL="0" indent="0">
              <a:buNone/>
            </a:pPr>
            <a:endParaRPr lang="nb-NO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733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3D437E27-8671-4D5D-ADF2-17C676780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321" y="1510393"/>
            <a:ext cx="10267173" cy="50009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Trenerattest</a:t>
            </a:r>
          </a:p>
          <a:p>
            <a:pPr marL="0" indent="0" algn="ctr">
              <a:buNone/>
            </a:pPr>
            <a:r>
              <a:rPr lang="nb-NO" sz="4000">
                <a:latin typeface="Calibri" panose="020F0502020204030204" pitchFamily="34" charset="0"/>
                <a:cs typeface="Arial" panose="020B0604020202020204" pitchFamily="34" charset="0"/>
              </a:rPr>
              <a:t>Gjennomført: 104 trenere fra 18 klubber</a:t>
            </a:r>
          </a:p>
          <a:p>
            <a:pPr marL="0" indent="0" algn="ctr">
              <a:buNone/>
            </a:pPr>
            <a:endParaRPr lang="nb-NO" sz="400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nb-NO" sz="1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nb-NO"/>
              <a:t> </a:t>
            </a:r>
            <a:endParaRPr lang="nn-NO">
              <a:cs typeface="Arial" panose="020B0604020202020204" pitchFamily="34" charset="0"/>
            </a:endParaRP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EF0B6072-8376-1CE0-C5D8-B94FE5E513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664649"/>
              </p:ext>
            </p:extLst>
          </p:nvPr>
        </p:nvGraphicFramePr>
        <p:xfrm>
          <a:off x="1077531" y="3429000"/>
          <a:ext cx="6776357" cy="24492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0044">
                  <a:extLst>
                    <a:ext uri="{9D8B030D-6E8A-4147-A177-3AD203B41FA5}">
                      <a16:colId xmlns:a16="http://schemas.microsoft.com/office/drawing/2014/main" val="2520910584"/>
                    </a:ext>
                  </a:extLst>
                </a:gridCol>
                <a:gridCol w="1588597">
                  <a:extLst>
                    <a:ext uri="{9D8B030D-6E8A-4147-A177-3AD203B41FA5}">
                      <a16:colId xmlns:a16="http://schemas.microsoft.com/office/drawing/2014/main" val="3744067621"/>
                    </a:ext>
                  </a:extLst>
                </a:gridCol>
                <a:gridCol w="2407716">
                  <a:extLst>
                    <a:ext uri="{9D8B030D-6E8A-4147-A177-3AD203B41FA5}">
                      <a16:colId xmlns:a16="http://schemas.microsoft.com/office/drawing/2014/main" val="2087441284"/>
                    </a:ext>
                  </a:extLst>
                </a:gridCol>
              </a:tblGrid>
              <a:tr h="486162"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u="none" strike="noStrike">
                          <a:effectLst/>
                        </a:rPr>
                        <a:t>Bergen KK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u="none" strike="noStrike">
                          <a:effectLst/>
                        </a:rPr>
                        <a:t>Kongsvinger KK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u="none" strike="noStrike">
                          <a:effectLst/>
                        </a:rPr>
                        <a:t>Sandefjord KK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27520552"/>
                  </a:ext>
                </a:extLst>
              </a:tr>
              <a:tr h="392620"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u="none" strike="noStrike">
                          <a:effectLst/>
                        </a:rPr>
                        <a:t>Drammen SK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u="none" strike="noStrike">
                          <a:effectLst/>
                        </a:rPr>
                        <a:t>Loddefjord IL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u="none" strike="noStrike">
                          <a:effectLst/>
                        </a:rPr>
                        <a:t>Sarpsborg SK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49570724"/>
                  </a:ext>
                </a:extLst>
              </a:tr>
              <a:tr h="392620"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u="none" strike="noStrike">
                          <a:effectLst/>
                        </a:rPr>
                        <a:t>Bærum SK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u="none" strike="noStrike">
                          <a:effectLst/>
                        </a:rPr>
                        <a:t>Moss KK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u="none" strike="noStrike">
                          <a:effectLst/>
                        </a:rPr>
                        <a:t>Stavanger KK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09685281"/>
                  </a:ext>
                </a:extLst>
              </a:tr>
              <a:tr h="392620"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u="none" strike="noStrike">
                          <a:effectLst/>
                        </a:rPr>
                        <a:t>Gjøvik KK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u="none" strike="noStrike">
                          <a:effectLst/>
                        </a:rPr>
                        <a:t>Nesodden SK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u="none" strike="noStrike">
                          <a:effectLst/>
                        </a:rPr>
                        <a:t>Stavanger-Sandnes SK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29309983"/>
                  </a:ext>
                </a:extLst>
              </a:tr>
              <a:tr h="392620"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u="none" strike="noStrike">
                          <a:effectLst/>
                        </a:rPr>
                        <a:t>Jevnaker SK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u="none" strike="noStrike">
                          <a:effectLst/>
                        </a:rPr>
                        <a:t>Oslo IL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u="none" strike="noStrike">
                          <a:effectLst/>
                        </a:rPr>
                        <a:t>Tønsberg Turn-kunstløp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17418809"/>
                  </a:ext>
                </a:extLst>
              </a:tr>
              <a:tr h="392620"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u="none" strike="noStrike">
                          <a:effectLst/>
                        </a:rPr>
                        <a:t>Kongsberg SK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u="none" strike="noStrike">
                          <a:effectLst/>
                        </a:rPr>
                        <a:t>Oslo SK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600" u="none" strike="noStrike">
                          <a:effectLst/>
                        </a:rPr>
                        <a:t>Tønsberg Turn-Skøyter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66144406"/>
                  </a:ext>
                </a:extLst>
              </a:tr>
            </a:tbl>
          </a:graphicData>
        </a:graphic>
      </p:graphicFrame>
      <p:pic>
        <p:nvPicPr>
          <p:cNvPr id="3" name="Bilde 2" descr="Et bilde som inneholder snø, utendørs, person, bane&#10;&#10;Automatisk generert beskrivelse">
            <a:extLst>
              <a:ext uri="{FF2B5EF4-FFF2-40B4-BE49-F238E27FC236}">
                <a16:creationId xmlns:a16="http://schemas.microsoft.com/office/drawing/2014/main" id="{4C509ACB-9D68-17B7-2A41-5735AB789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360" y="3039086"/>
            <a:ext cx="2359228" cy="3538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0258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3D437E27-8671-4D5D-ADF2-17C676780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60000"/>
            <a:ext cx="10041294" cy="4351338"/>
          </a:xfrm>
        </p:spPr>
        <p:txBody>
          <a:bodyPr/>
          <a:lstStyle/>
          <a:p>
            <a:pPr marL="0" indent="0" algn="ctr">
              <a:buNone/>
            </a:pPr>
            <a:r>
              <a:rPr lang="nb-NO" sz="4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Trenerattest/politiattest- ny portal</a:t>
            </a:r>
          </a:p>
          <a:p>
            <a:pPr marL="0" indent="0" algn="ctr">
              <a:buNone/>
            </a:pPr>
            <a:endParaRPr lang="nb-NO" sz="400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nb-NO" sz="4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v/ Jon Grydeland og Ronny Haugen fra NIF</a:t>
            </a:r>
            <a:endParaRPr lang="nb-NO" sz="4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nn-NO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51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3D437E27-8671-4D5D-ADF2-17C676780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3920" y="1259840"/>
            <a:ext cx="9995574" cy="5251498"/>
          </a:xfrm>
        </p:spPr>
        <p:txBody>
          <a:bodyPr/>
          <a:lstStyle/>
          <a:p>
            <a:pPr marL="0" indent="0" algn="ctr">
              <a:buNone/>
            </a:pPr>
            <a:r>
              <a:rPr lang="nb-NO" sz="4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Lisens</a:t>
            </a:r>
          </a:p>
          <a:p>
            <a:pPr marL="0" indent="0" algn="ctr">
              <a:buNone/>
            </a:pPr>
            <a:endParaRPr lang="nb-NO" sz="40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nb-NO" sz="1800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Norges Skøyteforbund pålegger alle utøvere som deltar i konkurranse og trening </a:t>
            </a:r>
          </a:p>
          <a:p>
            <a:pPr marL="0" indent="0" algn="ctr">
              <a:buNone/>
            </a:pPr>
            <a:r>
              <a:rPr lang="nb-NO" sz="1800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(inkl. Skøyteskole) om å løse lisens for hver sesong.</a:t>
            </a:r>
          </a:p>
          <a:p>
            <a:pPr marL="0" indent="0" algn="ctr">
              <a:buNone/>
            </a:pPr>
            <a:endParaRPr lang="nb-NO" sz="1800" b="0" i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2400">
                <a:effectLst/>
                <a:latin typeface="Calibri" panose="020F0502020204030204" pitchFamily="34" charset="0"/>
              </a:rPr>
              <a:t>Lisenskrav sendt ut til alle som løste lisens i 2021-2022</a:t>
            </a:r>
          </a:p>
          <a:p>
            <a:pPr marL="0" indent="0">
              <a:buNone/>
            </a:pPr>
            <a:r>
              <a:rPr lang="nb-NO" sz="2400">
                <a:effectLst/>
                <a:latin typeface="Calibri" panose="020F0502020204030204" pitchFamily="34" charset="0"/>
              </a:rPr>
              <a:t>Nytt : alle under 13 år i lisensregisteret løses automatisk</a:t>
            </a:r>
          </a:p>
          <a:p>
            <a:pPr marL="0" indent="0">
              <a:buNone/>
            </a:pPr>
            <a:r>
              <a:rPr lang="nb-NO" sz="2400" b="0" i="0">
                <a:latin typeface="Calibri" panose="020F0502020204030204" pitchFamily="34" charset="0"/>
              </a:rPr>
              <a:t>Siste år med utsending av faktura med KID-nummer, neste år </a:t>
            </a:r>
            <a:r>
              <a:rPr lang="nb-NO" sz="2400">
                <a:latin typeface="Calibri" panose="020F0502020204030204" pitchFamily="34" charset="0"/>
              </a:rPr>
              <a:t>vil lisens kun løses i </a:t>
            </a:r>
            <a:r>
              <a:rPr lang="nb-NO" sz="2400" err="1">
                <a:latin typeface="Calibri" panose="020F0502020204030204" pitchFamily="34" charset="0"/>
              </a:rPr>
              <a:t>MinIdrett</a:t>
            </a:r>
            <a:r>
              <a:rPr lang="nb-NO" sz="2400">
                <a:latin typeface="Calibri" panose="020F0502020204030204" pitchFamily="34" charset="0"/>
              </a:rPr>
              <a:t> eller via klubbens fellesbetaling i </a:t>
            </a:r>
            <a:r>
              <a:rPr lang="nb-NO" sz="2400" err="1">
                <a:latin typeface="Calibri" panose="020F0502020204030204" pitchFamily="34" charset="0"/>
              </a:rPr>
              <a:t>Sportsadmin</a:t>
            </a:r>
            <a:r>
              <a:rPr lang="nb-NO" sz="240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nb-NO" sz="2400" b="0" i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895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3D437E27-8671-4D5D-ADF2-17C676780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60000"/>
            <a:ext cx="10041294" cy="4351338"/>
          </a:xfrm>
        </p:spPr>
        <p:txBody>
          <a:bodyPr/>
          <a:lstStyle/>
          <a:p>
            <a:pPr marL="0" indent="0" algn="ctr">
              <a:buNone/>
            </a:pPr>
            <a:r>
              <a:rPr lang="nb-NO" sz="4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Lisens; praktiske tips</a:t>
            </a:r>
          </a:p>
          <a:p>
            <a:pPr marL="0" indent="0" algn="ctr">
              <a:buNone/>
            </a:pPr>
            <a:endParaRPr lang="nb-NO" sz="40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nb-NO" sz="4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v/Karoline Tønnesen, lisensansvarlig og leder i Oslo Idrettslag</a:t>
            </a:r>
            <a:endParaRPr lang="nb-NO" sz="4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nb-NO" b="0" i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606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>
            <a:extLst>
              <a:ext uri="{FF2B5EF4-FFF2-40B4-BE49-F238E27FC236}">
                <a16:creationId xmlns:a16="http://schemas.microsoft.com/office/drawing/2014/main" id="{76815715-54E8-9590-4052-C65EED7DB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4140" y="6573417"/>
            <a:ext cx="1562339" cy="100150"/>
          </a:xfrm>
          <a:prstGeom prst="rect">
            <a:avLst/>
          </a:prstGeom>
        </p:spPr>
      </p:pic>
      <p:sp>
        <p:nvSpPr>
          <p:cNvPr id="4" name="Rectangle 55">
            <a:extLst>
              <a:ext uri="{FF2B5EF4-FFF2-40B4-BE49-F238E27FC236}">
                <a16:creationId xmlns:a16="http://schemas.microsoft.com/office/drawing/2014/main" id="{F2FAA036-4C1C-499A-B12F-B83B14656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58" y="1373986"/>
            <a:ext cx="3959822" cy="3385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8983"/>
            <a:r>
              <a:rPr lang="en-US" sz="2000">
                <a:latin typeface="Gotham Bold" pitchFamily="50" charset="0"/>
                <a:ea typeface="Source Sans Pro" panose="020B0503030403020204" pitchFamily="34" charset="0"/>
                <a:cs typeface="Arial" panose="020B0604020202020204" pitchFamily="34" charset="0"/>
              </a:rPr>
              <a:t>REN UTØVER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8F45C2F1-7093-93A9-5E4C-C3E9EC304AC3}"/>
              </a:ext>
            </a:extLst>
          </p:cNvPr>
          <p:cNvSpPr txBox="1">
            <a:spLocks/>
          </p:cNvSpPr>
          <p:nvPr/>
        </p:nvSpPr>
        <p:spPr>
          <a:xfrm>
            <a:off x="475521" y="2199082"/>
            <a:ext cx="5364080" cy="5210230"/>
          </a:xfrm>
          <a:prstGeom prst="rect">
            <a:avLst/>
          </a:prstGeom>
        </p:spPr>
        <p:txBody>
          <a:bodyPr/>
          <a:lstStyle/>
          <a:p>
            <a:pPr marL="228554" indent="-228554">
              <a:lnSpc>
                <a:spcPct val="150000"/>
              </a:lnSpc>
              <a:buSzPct val="75000"/>
              <a:buBlip>
                <a:blip r:embed="rId5"/>
              </a:buBlip>
            </a:pPr>
            <a:r>
              <a:rPr lang="nb-NO" altLang="nb-NO" sz="2400">
                <a:solidFill>
                  <a:srgbClr val="050505"/>
                </a:solidFill>
                <a:latin typeface="Greta Text Std Reg" panose="02000503000000020004" pitchFamily="50" charset="0"/>
                <a:ea typeface="GretaTextStd-Regular" panose="02000503000000020004" pitchFamily="50" charset="0"/>
                <a:cs typeface="Arial" panose="020B0604020202020204" pitchFamily="34" charset="0"/>
                <a:sym typeface="Greta Text Std Light" panose="02000303000000020004" pitchFamily="50" charset="0"/>
              </a:rPr>
              <a:t>Ny versjon i 2022</a:t>
            </a:r>
          </a:p>
          <a:p>
            <a:pPr marL="457109" lvl="1" indent="-228554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nb-NO" altLang="nb-NO">
                <a:solidFill>
                  <a:srgbClr val="050505"/>
                </a:solidFill>
                <a:latin typeface="Greta Text Std Reg" panose="02000503000000020004" pitchFamily="50" charset="0"/>
                <a:ea typeface="GretaTextStd-Regular" panose="02000503000000020004" pitchFamily="50" charset="0"/>
                <a:cs typeface="Arial" panose="020B0604020202020204" pitchFamily="34" charset="0"/>
                <a:sym typeface="Greta Text Std Light" panose="02000303000000020004" pitchFamily="50" charset="0"/>
              </a:rPr>
              <a:t>30min e-læring</a:t>
            </a:r>
          </a:p>
          <a:p>
            <a:pPr marL="457109" lvl="1" indent="-228554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nb-NO" altLang="nb-NO">
                <a:solidFill>
                  <a:srgbClr val="050505"/>
                </a:solidFill>
                <a:latin typeface="Greta Text Std Reg" panose="02000503000000020004" pitchFamily="50" charset="0"/>
                <a:ea typeface="GretaTextStd-Regular" panose="02000503000000020004" pitchFamily="50" charset="0"/>
                <a:cs typeface="Arial" panose="020B0604020202020204" pitchFamily="34" charset="0"/>
                <a:sym typeface="Greta Text Std Light" panose="02000303000000020004" pitchFamily="50" charset="0"/>
              </a:rPr>
              <a:t>Grunnleggende kunnskap</a:t>
            </a:r>
          </a:p>
          <a:p>
            <a:pPr marL="457109" lvl="1" indent="-228554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nb-NO" altLang="nb-NO">
                <a:solidFill>
                  <a:srgbClr val="050505"/>
                </a:solidFill>
                <a:latin typeface="Greta Text Std Reg" panose="02000503000000020004" pitchFamily="50" charset="0"/>
                <a:ea typeface="GretaTextStd-Regular" panose="02000503000000020004" pitchFamily="50" charset="0"/>
                <a:cs typeface="Arial" panose="020B0604020202020204" pitchFamily="34" charset="0"/>
                <a:sym typeface="Greta Text Std Light" panose="02000303000000020004" pitchFamily="50" charset="0"/>
              </a:rPr>
              <a:t>Fra 15 år og oppover</a:t>
            </a:r>
          </a:p>
          <a:p>
            <a:pPr marL="457109" lvl="1" indent="-228554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nb-NO" altLang="nb-NO">
                <a:solidFill>
                  <a:srgbClr val="050505"/>
                </a:solidFill>
                <a:latin typeface="Greta Text Std Reg" panose="02000503000000020004" pitchFamily="50" charset="0"/>
                <a:ea typeface="GretaTextStd-Regular" panose="02000503000000020004" pitchFamily="50" charset="0"/>
                <a:cs typeface="Arial" panose="020B0604020202020204" pitchFamily="34" charset="0"/>
                <a:sym typeface="Greta Text Std Light" panose="02000303000000020004" pitchFamily="50" charset="0"/>
              </a:rPr>
              <a:t>Egen variant for trenere/ledere</a:t>
            </a:r>
          </a:p>
          <a:p>
            <a:pPr marL="457109" lvl="1" indent="-228554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nb-NO" altLang="nb-NO">
                <a:solidFill>
                  <a:srgbClr val="050505"/>
                </a:solidFill>
                <a:latin typeface="Greta Text Std Reg" panose="02000503000000020004" pitchFamily="50" charset="0"/>
                <a:ea typeface="GretaTextStd-Regular" panose="02000503000000020004" pitchFamily="50" charset="0"/>
                <a:cs typeface="Arial" panose="020B0604020202020204" pitchFamily="34" charset="0"/>
                <a:sym typeface="Greta Text Std Light" panose="02000303000000020004" pitchFamily="50" charset="0"/>
              </a:rPr>
              <a:t>Velg ditt nivå</a:t>
            </a:r>
          </a:p>
          <a:p>
            <a:pPr marL="457109" lvl="1" indent="-228554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nb-NO" altLang="nb-NO">
                <a:solidFill>
                  <a:srgbClr val="050505"/>
                </a:solidFill>
                <a:latin typeface="Greta Text Std Reg" panose="02000503000000020004" pitchFamily="50" charset="0"/>
                <a:ea typeface="GretaTextStd-Regular" panose="02000503000000020004" pitchFamily="50" charset="0"/>
                <a:cs typeface="Arial" panose="020B0604020202020204" pitchFamily="34" charset="0"/>
                <a:sym typeface="Greta Text Std Light" panose="02000303000000020004" pitchFamily="50" charset="0"/>
                <a:hlinkClick r:id="rId6"/>
              </a:rPr>
              <a:t>www.renutover.no</a:t>
            </a:r>
            <a:r>
              <a:rPr lang="nb-NO" altLang="nb-NO">
                <a:solidFill>
                  <a:srgbClr val="050505"/>
                </a:solidFill>
                <a:latin typeface="Greta Text Std Reg" panose="02000503000000020004" pitchFamily="50" charset="0"/>
                <a:ea typeface="GretaTextStd-Regular" panose="02000503000000020004" pitchFamily="50" charset="0"/>
                <a:cs typeface="Arial" panose="020B0604020202020204" pitchFamily="34" charset="0"/>
                <a:sym typeface="Greta Text Std Light" panose="02000303000000020004" pitchFamily="50" charset="0"/>
              </a:rPr>
              <a:t> </a:t>
            </a:r>
          </a:p>
          <a:p>
            <a:pPr marL="457109" lvl="1" indent="-228554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endParaRPr lang="nb-NO" altLang="nb-NO">
              <a:solidFill>
                <a:srgbClr val="050505"/>
              </a:solidFill>
              <a:latin typeface="Greta Text Std Reg" panose="02000503000000020004" pitchFamily="50" charset="0"/>
              <a:ea typeface="GretaTextStd-Regular" panose="02000503000000020004" pitchFamily="50" charset="0"/>
              <a:cs typeface="Arial" panose="020B0604020202020204" pitchFamily="34" charset="0"/>
              <a:sym typeface="Greta Text Std Light" panose="02000303000000020004" pitchFamily="50" charset="0"/>
            </a:endParaRPr>
          </a:p>
          <a:p>
            <a:pPr lvl="1">
              <a:lnSpc>
                <a:spcPct val="150000"/>
              </a:lnSpc>
              <a:buSzPct val="100000"/>
            </a:pPr>
            <a:endParaRPr lang="nb-NO" altLang="nb-NO" sz="2000">
              <a:solidFill>
                <a:srgbClr val="050505"/>
              </a:solidFill>
              <a:latin typeface="Greta Text Std Reg" panose="02000503000000020004" pitchFamily="50" charset="0"/>
              <a:ea typeface="GretaTextStd-Regular" panose="02000503000000020004" pitchFamily="50" charset="0"/>
              <a:cs typeface="Arial" panose="020B0604020202020204" pitchFamily="34" charset="0"/>
              <a:sym typeface="Greta Text Std Light" panose="02000303000000020004" pitchFamily="50" charset="0"/>
            </a:endParaRPr>
          </a:p>
        </p:txBody>
      </p:sp>
      <p:pic>
        <p:nvPicPr>
          <p:cNvPr id="6" name="Bilde 5" descr="Et bilde som inneholder svømme&#10;&#10;Automatisk generert beskrivelse">
            <a:extLst>
              <a:ext uri="{FF2B5EF4-FFF2-40B4-BE49-F238E27FC236}">
                <a16:creationId xmlns:a16="http://schemas.microsoft.com/office/drawing/2014/main" id="{C03851E4-55F3-9C93-14C4-A8238CABA2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5310" y="1393462"/>
            <a:ext cx="2361538" cy="3606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AA3CFF5B-730C-E9CE-AA57-773297181F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6848" y="2199082"/>
            <a:ext cx="2052860" cy="36258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ECC7C8F9-0A76-7226-1DD6-02B95205FF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69708" y="2724144"/>
            <a:ext cx="2380940" cy="3606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254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FF2B5EF4-FFF2-40B4-BE49-F238E27FC236}">
                <a16:creationId xmlns:a16="http://schemas.microsoft.com/office/drawing/2014/main" id="{E2EB066E-56DC-641F-1D7E-FC4F7E2DB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7744" y="6339200"/>
            <a:ext cx="1199857" cy="76914"/>
          </a:xfrm>
          <a:prstGeom prst="rect">
            <a:avLst/>
          </a:prstGeom>
        </p:spPr>
      </p:pic>
      <p:sp>
        <p:nvSpPr>
          <p:cNvPr id="3" name="Rectangle 55">
            <a:extLst>
              <a:ext uri="{FF2B5EF4-FFF2-40B4-BE49-F238E27FC236}">
                <a16:creationId xmlns:a16="http://schemas.microsoft.com/office/drawing/2014/main" id="{16DF0C36-EBFC-254A-CF8B-A6B7DDC5C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061" y="1482811"/>
            <a:ext cx="3041095" cy="2300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8983"/>
            <a:r>
              <a:rPr lang="en-US" sz="2000">
                <a:latin typeface="Gotham Bold" pitchFamily="50" charset="0"/>
                <a:ea typeface="Source Sans Pro" panose="020B0503030403020204" pitchFamily="34" charset="0"/>
                <a:cs typeface="Arial" panose="020B0604020202020204" pitchFamily="34" charset="0"/>
              </a:rPr>
              <a:t>REN UTØVER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CC28943-3B4B-3F8D-3D5D-64D1998FD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8734" y="1855921"/>
            <a:ext cx="4958470" cy="45506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4C03901A-7E13-0DA6-9FB0-0D654B89AF14}"/>
              </a:ext>
            </a:extLst>
          </p:cNvPr>
          <p:cNvSpPr/>
          <p:nvPr/>
        </p:nvSpPr>
        <p:spPr>
          <a:xfrm>
            <a:off x="7140618" y="3286730"/>
            <a:ext cx="1252201" cy="2845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9300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FF2B5EF4-FFF2-40B4-BE49-F238E27FC236}">
                <a16:creationId xmlns:a16="http://schemas.microsoft.com/office/drawing/2014/main" id="{47C43C78-2FB7-618C-ACF9-1FFD0D3A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5620" y="7285102"/>
            <a:ext cx="1400859" cy="89799"/>
          </a:xfrm>
          <a:prstGeom prst="rect">
            <a:avLst/>
          </a:prstGeom>
        </p:spPr>
      </p:pic>
      <p:sp>
        <p:nvSpPr>
          <p:cNvPr id="3" name="Rectangle 55">
            <a:extLst>
              <a:ext uri="{FF2B5EF4-FFF2-40B4-BE49-F238E27FC236}">
                <a16:creationId xmlns:a16="http://schemas.microsoft.com/office/drawing/2014/main" id="{2B8EAD54-9623-A017-E04A-7BD7E84F3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38" y="1410520"/>
            <a:ext cx="3550542" cy="28407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8983"/>
            <a:r>
              <a:rPr lang="en-US" sz="2000">
                <a:latin typeface="Gotham Bold" pitchFamily="50" charset="0"/>
                <a:ea typeface="Source Sans Pro" panose="020B0503030403020204" pitchFamily="34" charset="0"/>
                <a:cs typeface="Arial" panose="020B0604020202020204" pitchFamily="34" charset="0"/>
              </a:rPr>
              <a:t>RENT IDRETTSLAG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47E4BBF-3F80-FF46-A32A-531B9AD1196F}"/>
              </a:ext>
            </a:extLst>
          </p:cNvPr>
          <p:cNvSpPr txBox="1">
            <a:spLocks/>
          </p:cNvSpPr>
          <p:nvPr/>
        </p:nvSpPr>
        <p:spPr>
          <a:xfrm>
            <a:off x="790113" y="1793288"/>
            <a:ext cx="4864963" cy="4136995"/>
          </a:xfrm>
          <a:prstGeom prst="rect">
            <a:avLst/>
          </a:prstGeom>
        </p:spPr>
        <p:txBody>
          <a:bodyPr/>
          <a:lstStyle/>
          <a:p>
            <a:pPr marL="228554" indent="-228554">
              <a:lnSpc>
                <a:spcPct val="150000"/>
              </a:lnSpc>
              <a:buSzPct val="75000"/>
              <a:buBlip>
                <a:blip r:embed="rId5"/>
              </a:buBlip>
            </a:pPr>
            <a:r>
              <a:rPr lang="nb-NO" altLang="nb-NO" sz="1400">
                <a:solidFill>
                  <a:srgbClr val="050505"/>
                </a:solidFill>
                <a:latin typeface="Greta Text Std Reg" panose="02000503000000020004" pitchFamily="50" charset="0"/>
                <a:ea typeface="GretaTextStd-Regular" panose="02000503000000020004" pitchFamily="50" charset="0"/>
                <a:cs typeface="Arial" panose="020B0604020202020204" pitchFamily="34" charset="0"/>
                <a:sym typeface="Greta Text Std Light" panose="02000303000000020004" pitchFamily="50" charset="0"/>
              </a:rPr>
              <a:t>Hva?</a:t>
            </a:r>
          </a:p>
          <a:p>
            <a:pPr marL="457109" lvl="1" indent="-228554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nb-NO" altLang="nb-NO" sz="1400">
                <a:solidFill>
                  <a:srgbClr val="050505"/>
                </a:solidFill>
                <a:latin typeface="Greta Text Std Reg" panose="02000503000000020004" pitchFamily="50" charset="0"/>
                <a:ea typeface="GretaTextStd-Regular" panose="02000503000000020004" pitchFamily="50" charset="0"/>
                <a:cs typeface="Arial" panose="020B0604020202020204" pitchFamily="34" charset="0"/>
                <a:sym typeface="Greta Text Std Light" panose="02000303000000020004" pitchFamily="50" charset="0"/>
              </a:rPr>
              <a:t>Sertifiseringsprogram for idrettslag</a:t>
            </a:r>
          </a:p>
          <a:p>
            <a:pPr marL="457109" lvl="1" indent="-228554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nb-NO" altLang="nb-NO" sz="1400">
                <a:solidFill>
                  <a:srgbClr val="050505"/>
                </a:solidFill>
                <a:latin typeface="Greta Text Std Reg" panose="02000503000000020004" pitchFamily="50" charset="0"/>
                <a:ea typeface="GretaTextStd-Regular" panose="02000503000000020004" pitchFamily="50" charset="0"/>
                <a:cs typeface="Arial" panose="020B0604020202020204" pitchFamily="34" charset="0"/>
                <a:sym typeface="Greta Text Std Light" panose="02000303000000020004" pitchFamily="50" charset="0"/>
              </a:rPr>
              <a:t>Setter antidoping på agendaen</a:t>
            </a:r>
          </a:p>
          <a:p>
            <a:pPr marL="228554" indent="-228554">
              <a:lnSpc>
                <a:spcPct val="150000"/>
              </a:lnSpc>
              <a:buSzPct val="75000"/>
              <a:buFont typeface="Wingdings" pitchFamily="2" charset="2"/>
              <a:buChar char="§"/>
            </a:pPr>
            <a:endParaRPr lang="nb-NO" altLang="nb-NO" sz="1400">
              <a:solidFill>
                <a:srgbClr val="050505"/>
              </a:solidFill>
              <a:latin typeface="Greta Text Std Reg" panose="02000503000000020004" pitchFamily="50" charset="0"/>
              <a:ea typeface="GretaTextStd-Regular" panose="02000503000000020004" pitchFamily="50" charset="0"/>
              <a:cs typeface="Arial" panose="020B0604020202020204" pitchFamily="34" charset="0"/>
              <a:sym typeface="Greta Text Std Light" panose="02000303000000020004" pitchFamily="50" charset="0"/>
            </a:endParaRPr>
          </a:p>
          <a:p>
            <a:pPr marL="228554" indent="-228554">
              <a:lnSpc>
                <a:spcPct val="150000"/>
              </a:lnSpc>
              <a:buSzPct val="75000"/>
              <a:buBlip>
                <a:blip r:embed="rId5"/>
              </a:buBlip>
            </a:pPr>
            <a:r>
              <a:rPr lang="nb-NO" altLang="nb-NO" sz="1400">
                <a:solidFill>
                  <a:srgbClr val="050505"/>
                </a:solidFill>
                <a:latin typeface="Greta Text Std Reg" panose="02000503000000020004" pitchFamily="50" charset="0"/>
                <a:ea typeface="GretaTextStd-Regular" panose="02000503000000020004" pitchFamily="50" charset="0"/>
                <a:cs typeface="Arial" panose="020B0604020202020204" pitchFamily="34" charset="0"/>
                <a:sym typeface="Greta Text Std Light" panose="02000303000000020004" pitchFamily="50" charset="0"/>
              </a:rPr>
              <a:t>Hvem?</a:t>
            </a:r>
          </a:p>
          <a:p>
            <a:pPr marL="457109" lvl="1" indent="-228554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nb-NO" altLang="nb-NO" sz="1400">
                <a:solidFill>
                  <a:srgbClr val="050505"/>
                </a:solidFill>
                <a:latin typeface="Greta Text Std Reg" panose="02000503000000020004" pitchFamily="50" charset="0"/>
                <a:ea typeface="GretaTextStd-Regular" panose="02000503000000020004" pitchFamily="50" charset="0"/>
                <a:cs typeface="Arial" panose="020B0604020202020204" pitchFamily="34" charset="0"/>
                <a:sym typeface="Greta Text Std Light" panose="02000303000000020004" pitchFamily="50" charset="0"/>
              </a:rPr>
              <a:t>Styret + eventuelle ressurspersoner</a:t>
            </a:r>
          </a:p>
          <a:p>
            <a:pPr marL="457109" lvl="1" indent="-228554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nb-NO" altLang="nb-NO" sz="1400">
                <a:solidFill>
                  <a:srgbClr val="050505"/>
                </a:solidFill>
                <a:latin typeface="Greta Text Std Reg" panose="02000503000000020004" pitchFamily="50" charset="0"/>
                <a:ea typeface="GretaTextStd-Regular" panose="02000503000000020004" pitchFamily="50" charset="0"/>
                <a:cs typeface="Arial" panose="020B0604020202020204" pitchFamily="34" charset="0"/>
                <a:sym typeface="Greta Text Std Light" panose="02000303000000020004" pitchFamily="50" charset="0"/>
              </a:rPr>
              <a:t>For fleridrettslag: styret i skøytegruppa / kunstløpgruppa</a:t>
            </a:r>
          </a:p>
          <a:p>
            <a:pPr marL="228554" indent="-228554">
              <a:lnSpc>
                <a:spcPct val="150000"/>
              </a:lnSpc>
              <a:buSzPct val="75000"/>
              <a:buFont typeface="Wingdings" pitchFamily="2" charset="2"/>
              <a:buChar char="§"/>
            </a:pPr>
            <a:endParaRPr lang="nb-NO" altLang="nb-NO" sz="1400">
              <a:solidFill>
                <a:srgbClr val="050505"/>
              </a:solidFill>
              <a:latin typeface="Greta Text Std Reg" panose="02000503000000020004" pitchFamily="50" charset="0"/>
              <a:ea typeface="GretaTextStd-Regular" panose="02000503000000020004" pitchFamily="50" charset="0"/>
              <a:cs typeface="Arial" panose="020B0604020202020204" pitchFamily="34" charset="0"/>
              <a:sym typeface="Greta Text Std Light" panose="02000303000000020004" pitchFamily="50" charset="0"/>
            </a:endParaRPr>
          </a:p>
          <a:p>
            <a:pPr marL="228554" indent="-228554">
              <a:lnSpc>
                <a:spcPct val="150000"/>
              </a:lnSpc>
              <a:buSzPct val="75000"/>
              <a:buBlip>
                <a:blip r:embed="rId5"/>
              </a:buBlip>
            </a:pPr>
            <a:r>
              <a:rPr lang="nb-NO" altLang="nb-NO" sz="1400">
                <a:solidFill>
                  <a:srgbClr val="050505"/>
                </a:solidFill>
                <a:latin typeface="Greta Text Std Reg" panose="02000503000000020004" pitchFamily="50" charset="0"/>
                <a:ea typeface="GretaTextStd-Regular" panose="02000503000000020004" pitchFamily="50" charset="0"/>
                <a:cs typeface="Arial" panose="020B0604020202020204" pitchFamily="34" charset="0"/>
                <a:sym typeface="Greta Text Std Light" panose="02000303000000020004" pitchFamily="50" charset="0"/>
              </a:rPr>
              <a:t>Hvordan?</a:t>
            </a:r>
          </a:p>
          <a:p>
            <a:pPr marL="457109" lvl="1" indent="-228554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nb-NO" altLang="nb-NO" sz="1400">
                <a:solidFill>
                  <a:srgbClr val="050505"/>
                </a:solidFill>
                <a:latin typeface="Greta Text Std Reg" panose="02000503000000020004" pitchFamily="50" charset="0"/>
                <a:ea typeface="GretaTextStd-Regular" panose="02000503000000020004" pitchFamily="50" charset="0"/>
                <a:cs typeface="Arial" panose="020B0604020202020204" pitchFamily="34" charset="0"/>
                <a:sym typeface="Greta Text Std Light" panose="02000303000000020004" pitchFamily="50" charset="0"/>
              </a:rPr>
              <a:t>Samle styret</a:t>
            </a:r>
          </a:p>
          <a:p>
            <a:pPr marL="457109" lvl="1" indent="-228554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nb-NO" altLang="nb-NO" sz="1400">
                <a:solidFill>
                  <a:srgbClr val="050505"/>
                </a:solidFill>
                <a:latin typeface="Greta Text Std Reg" panose="02000503000000020004" pitchFamily="50" charset="0"/>
                <a:ea typeface="GretaTextStd-Regular" panose="02000503000000020004" pitchFamily="50" charset="0"/>
                <a:cs typeface="Arial" panose="020B0604020202020204" pitchFamily="34" charset="0"/>
                <a:sym typeface="Greta Text Std Light" panose="02000303000000020004" pitchFamily="50" charset="0"/>
              </a:rPr>
              <a:t>Diskusjonsoppgaver som tar totalt 60-90min</a:t>
            </a:r>
          </a:p>
          <a:p>
            <a:pPr marL="457109" lvl="1" indent="-228554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nb-NO" altLang="nb-NO" sz="1400">
                <a:solidFill>
                  <a:srgbClr val="050505"/>
                </a:solidFill>
                <a:latin typeface="Greta Text Std Reg" panose="02000503000000020004" pitchFamily="50" charset="0"/>
                <a:ea typeface="GretaTextStd-Regular" panose="02000503000000020004" pitchFamily="50" charset="0"/>
                <a:cs typeface="Arial" panose="020B0604020202020204" pitchFamily="34" charset="0"/>
                <a:sym typeface="Greta Text Std Light" panose="02000303000000020004" pitchFamily="50" charset="0"/>
              </a:rPr>
              <a:t>Velg tiltak og gjennomfør i løpet av 2 år</a:t>
            </a:r>
          </a:p>
          <a:p>
            <a:pPr marL="457109" lvl="1" indent="-228554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nb-NO" altLang="nb-NO" sz="1400">
                <a:solidFill>
                  <a:srgbClr val="050505"/>
                </a:solidFill>
                <a:latin typeface="Greta Text Std Reg" panose="02000503000000020004" pitchFamily="50" charset="0"/>
                <a:ea typeface="GretaTextStd-Regular" panose="02000503000000020004" pitchFamily="50" charset="0"/>
                <a:cs typeface="Arial" panose="020B0604020202020204" pitchFamily="34" charset="0"/>
                <a:sym typeface="Greta Text Std Light" panose="02000303000000020004" pitchFamily="50" charset="0"/>
              </a:rPr>
              <a:t>Resertifisering etter 2 år</a:t>
            </a:r>
          </a:p>
          <a:p>
            <a:pPr marL="457109" lvl="1" indent="-228554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endParaRPr lang="nb-NO" altLang="nb-NO" sz="1400">
              <a:solidFill>
                <a:srgbClr val="050505"/>
              </a:solidFill>
              <a:latin typeface="Greta Text Std Reg" panose="02000503000000020004" pitchFamily="50" charset="0"/>
              <a:ea typeface="GretaTextStd-Regular" panose="02000503000000020004" pitchFamily="50" charset="0"/>
              <a:cs typeface="Arial" panose="020B0604020202020204" pitchFamily="34" charset="0"/>
              <a:sym typeface="Greta Text Std Light" panose="02000303000000020004" pitchFamily="50" charset="0"/>
            </a:endParaRPr>
          </a:p>
          <a:p>
            <a:pPr indent="-228645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nb-NO" sz="1400">
                <a:latin typeface="Greta Text Std Reg" panose="02000503000000020004" pitchFamily="50" charset="0"/>
                <a:ea typeface="Greta Text Std Reg" panose="02000503000000020004" pitchFamily="50" charset="0"/>
                <a:hlinkClick r:id="rId6"/>
              </a:rPr>
              <a:t>Alle idrettslag | Rent idrettslag</a:t>
            </a:r>
            <a:endParaRPr lang="nb-NO" altLang="nb-NO" sz="1400">
              <a:solidFill>
                <a:srgbClr val="050505"/>
              </a:solidFill>
              <a:latin typeface="Greta Text Std Reg" panose="02000503000000020004" pitchFamily="50" charset="0"/>
              <a:ea typeface="Greta Text Std Reg" panose="02000503000000020004" pitchFamily="50" charset="0"/>
              <a:cs typeface="Arial" panose="020B0604020202020204" pitchFamily="34" charset="0"/>
              <a:sym typeface="Greta Text Std Light" panose="02000303000000020004" pitchFamily="50" charset="0"/>
            </a:endParaRPr>
          </a:p>
          <a:p>
            <a:pPr lvl="1">
              <a:lnSpc>
                <a:spcPct val="150000"/>
              </a:lnSpc>
              <a:buSzPct val="100000"/>
            </a:pPr>
            <a:endParaRPr lang="nb-NO" altLang="nb-NO" sz="1400">
              <a:solidFill>
                <a:srgbClr val="050505"/>
              </a:solidFill>
              <a:latin typeface="Greta Text Std Reg" panose="02000503000000020004" pitchFamily="50" charset="0"/>
              <a:ea typeface="GretaTextStd-Regular" panose="02000503000000020004" pitchFamily="50" charset="0"/>
              <a:cs typeface="Arial" panose="020B0604020202020204" pitchFamily="34" charset="0"/>
              <a:sym typeface="Greta Text Std Light" panose="02000303000000020004" pitchFamily="50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442C677-7D73-FEFA-77F1-1488709B80D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3985" t="7236" r="14506" b="3637"/>
          <a:stretch/>
        </p:blipFill>
        <p:spPr>
          <a:xfrm>
            <a:off x="6820192" y="1309727"/>
            <a:ext cx="4581695" cy="533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0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Egendefinert 2">
      <a:dk1>
        <a:srgbClr val="2B2929"/>
      </a:dk1>
      <a:lt1>
        <a:sysClr val="window" lastClr="FFFFFF"/>
      </a:lt1>
      <a:dk2>
        <a:srgbClr val="2B2929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SF ppt mal 2020" id="{4252910B-7D68-49A9-880D-82C59990361D}" vid="{488438F8-399A-47B6-8D7E-00BAC4982FE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25C43C881303F49AF1AAC52B5F764BF" ma:contentTypeVersion="16" ma:contentTypeDescription="Opprett et nytt dokument." ma:contentTypeScope="" ma:versionID="1772fd6af9d91e24f81ae730123315a2">
  <xsd:schema xmlns:xsd="http://www.w3.org/2001/XMLSchema" xmlns:xs="http://www.w3.org/2001/XMLSchema" xmlns:p="http://schemas.microsoft.com/office/2006/metadata/properties" xmlns:ns2="c81fea2f-99f0-4a85-b267-e00244e117ba" xmlns:ns3="12b318cd-fbee-44f0-9312-4148636eb251" xmlns:ns4="9e538389-cabc-4d4e-918a-8beb7ac0ecaa" targetNamespace="http://schemas.microsoft.com/office/2006/metadata/properties" ma:root="true" ma:fieldsID="1cd5650a5465e460c8e2b72ae6bf0d48" ns2:_="" ns3:_="" ns4:_="">
    <xsd:import namespace="c81fea2f-99f0-4a85-b267-e00244e117ba"/>
    <xsd:import namespace="12b318cd-fbee-44f0-9312-4148636eb251"/>
    <xsd:import namespace="9e538389-cabc-4d4e-918a-8beb7ac0e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1fea2f-99f0-4a85-b267-e00244e117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b318cd-fbee-44f0-9312-4148636eb25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8389-cabc-4d4e-918a-8beb7ac0eca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766b9300-ad76-44ba-9bae-b49d8db42295}" ma:internalName="TaxCatchAll" ma:showField="CatchAllData" ma:web="12b318cd-fbee-44f0-9312-4148636eb2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1fea2f-99f0-4a85-b267-e00244e117ba">
      <Terms xmlns="http://schemas.microsoft.com/office/infopath/2007/PartnerControls"/>
    </lcf76f155ced4ddcb4097134ff3c332f>
    <TaxCatchAll xmlns="9e538389-cabc-4d4e-918a-8beb7ac0ecaa" xsi:nil="true"/>
  </documentManagement>
</p:properties>
</file>

<file path=customXml/itemProps1.xml><?xml version="1.0" encoding="utf-8"?>
<ds:datastoreItem xmlns:ds="http://schemas.openxmlformats.org/officeDocument/2006/customXml" ds:itemID="{2180D45A-517A-481E-9527-0443FD215B16}">
  <ds:schemaRefs>
    <ds:schemaRef ds:uri="12b318cd-fbee-44f0-9312-4148636eb251"/>
    <ds:schemaRef ds:uri="9e538389-cabc-4d4e-918a-8beb7ac0ecaa"/>
    <ds:schemaRef ds:uri="c81fea2f-99f0-4a85-b267-e00244e117b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2868674-3700-4EFA-9640-5EB23AB1E9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CF2F14-46AD-4943-B3C7-4B5BC5D59B5D}">
  <ds:schemaRefs>
    <ds:schemaRef ds:uri="12b318cd-fbee-44f0-9312-4148636eb251"/>
    <ds:schemaRef ds:uri="9e538389-cabc-4d4e-918a-8beb7ac0ecaa"/>
    <ds:schemaRef ds:uri="c81fea2f-99f0-4a85-b267-e00244e117b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NSF ppt mal 2020</Template>
  <TotalTime>1</TotalTime>
  <Words>1245</Words>
  <Application>Microsoft Office PowerPoint</Application>
  <PresentationFormat>Widescreen</PresentationFormat>
  <Paragraphs>147</Paragraphs>
  <Slides>16</Slides>
  <Notes>5</Notes>
  <HiddenSlides>0</HiddenSlides>
  <MMClips>1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4" baseType="lpstr">
      <vt:lpstr>Arial</vt:lpstr>
      <vt:lpstr>Calibri</vt:lpstr>
      <vt:lpstr>Gotham Bold</vt:lpstr>
      <vt:lpstr>Greta Text Std Reg</vt:lpstr>
      <vt:lpstr>Inter</vt:lpstr>
      <vt:lpstr>Symbol</vt:lpstr>
      <vt:lpstr>Wingdings</vt:lpstr>
      <vt:lpstr>Office-tema</vt:lpstr>
      <vt:lpstr>Klubbmøte NSF</vt:lpstr>
      <vt:lpstr>Agenda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Dialogmøte NSF</dc:title>
  <dc:creator>Dahl, Håkon</dc:creator>
  <cp:lastModifiedBy>Jensen, Lise Røsto</cp:lastModifiedBy>
  <cp:revision>1</cp:revision>
  <dcterms:created xsi:type="dcterms:W3CDTF">2022-01-17T12:20:41Z</dcterms:created>
  <dcterms:modified xsi:type="dcterms:W3CDTF">2022-09-19T09:32:01Z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0x010100725C43C881303F49AF1AAC52B5F764BF</vt:lpwstr>
  </property>
  <property fmtid="{D5CDD505-2E9C-101B-9397-08002B2CF9AE}" pid="3" name="MediaServiceImageTags">
    <vt:lpwstr/>
  </property>
</Properties>
</file>